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81" r:id="rId3"/>
    <p:sldId id="282" r:id="rId4"/>
    <p:sldId id="266" r:id="rId5"/>
    <p:sldId id="286" r:id="rId6"/>
    <p:sldId id="258" r:id="rId7"/>
    <p:sldId id="259" r:id="rId8"/>
    <p:sldId id="260" r:id="rId9"/>
    <p:sldId id="261" r:id="rId10"/>
    <p:sldId id="262" r:id="rId11"/>
    <p:sldId id="263" r:id="rId12"/>
    <p:sldId id="267" r:id="rId13"/>
    <p:sldId id="288" r:id="rId14"/>
    <p:sldId id="279" r:id="rId15"/>
    <p:sldId id="289" r:id="rId16"/>
    <p:sldId id="278" r:id="rId17"/>
    <p:sldId id="297" r:id="rId18"/>
    <p:sldId id="296" r:id="rId19"/>
    <p:sldId id="295" r:id="rId20"/>
    <p:sldId id="291" r:id="rId21"/>
    <p:sldId id="292" r:id="rId22"/>
    <p:sldId id="290" r:id="rId23"/>
    <p:sldId id="280" r:id="rId24"/>
    <p:sldId id="300" r:id="rId25"/>
    <p:sldId id="270" r:id="rId26"/>
    <p:sldId id="271" r:id="rId27"/>
    <p:sldId id="298" r:id="rId28"/>
    <p:sldId id="301" r:id="rId29"/>
    <p:sldId id="276" r:id="rId30"/>
    <p:sldId id="29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9D6948-F54E-41AA-84CD-F0A94A253CC0}" v="21400" dt="2018-08-03T13:55:46.2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6396" autoAdjust="0"/>
  </p:normalViewPr>
  <p:slideViewPr>
    <p:cSldViewPr snapToGrid="0">
      <p:cViewPr varScale="1">
        <p:scale>
          <a:sx n="93" d="100"/>
          <a:sy n="93" d="100"/>
        </p:scale>
        <p:origin x="2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ro Vicente" userId="57e9b39f3d127f48" providerId="LiveId" clId="{C19D6948-F54E-41AA-84CD-F0A94A253CC0}"/>
    <pc:docChg chg="undo redo custSel mod addSld delSld modSld sldOrd">
      <pc:chgData name="Pedro Vicente" userId="57e9b39f3d127f48" providerId="LiveId" clId="{C19D6948-F54E-41AA-84CD-F0A94A253CC0}" dt="2018-08-03T13:55:46.201" v="21317"/>
      <pc:docMkLst>
        <pc:docMk/>
      </pc:docMkLst>
      <pc:sldChg chg="addSp delSp modSp mod modTransition setBg setClrOvrMap modNotesTx">
        <pc:chgData name="Pedro Vicente" userId="57e9b39f3d127f48" providerId="LiveId" clId="{C19D6948-F54E-41AA-84CD-F0A94A253CC0}" dt="2018-07-24T03:16:39.930" v="20687"/>
        <pc:sldMkLst>
          <pc:docMk/>
          <pc:sldMk cId="3169551138" sldId="256"/>
        </pc:sldMkLst>
        <pc:spChg chg="mod">
          <ac:chgData name="Pedro Vicente" userId="57e9b39f3d127f48" providerId="LiveId" clId="{C19D6948-F54E-41AA-84CD-F0A94A253CC0}" dt="2018-07-23T13:03:28.974" v="20269" actId="1076"/>
          <ac:spMkLst>
            <pc:docMk/>
            <pc:sldMk cId="3169551138" sldId="256"/>
            <ac:spMk id="2" creationId="{5B9B8809-AAAC-4F36-AB6B-496BE2794ADE}"/>
          </ac:spMkLst>
        </pc:spChg>
        <pc:spChg chg="mod">
          <ac:chgData name="Pedro Vicente" userId="57e9b39f3d127f48" providerId="LiveId" clId="{C19D6948-F54E-41AA-84CD-F0A94A253CC0}" dt="2018-07-22T15:15:22.205" v="375" actId="20577"/>
          <ac:spMkLst>
            <pc:docMk/>
            <pc:sldMk cId="3169551138" sldId="256"/>
            <ac:spMk id="3" creationId="{53097B80-4BCA-49FC-A77A-3B15B4451EA2}"/>
          </ac:spMkLst>
        </pc:spChg>
        <pc:spChg chg="add del">
          <ac:chgData name="Pedro Vicente" userId="57e9b39f3d127f48" providerId="LiveId" clId="{C19D6948-F54E-41AA-84CD-F0A94A253CC0}" dt="2018-07-22T15:12:10.309" v="342" actId="26606"/>
          <ac:spMkLst>
            <pc:docMk/>
            <pc:sldMk cId="3169551138" sldId="256"/>
            <ac:spMk id="71" creationId="{71B2258F-86CA-4D4D-8270-BC05FCDEBFB3}"/>
          </ac:spMkLst>
        </pc:spChg>
        <pc:picChg chg="add del mod ord">
          <ac:chgData name="Pedro Vicente" userId="57e9b39f3d127f48" providerId="LiveId" clId="{C19D6948-F54E-41AA-84CD-F0A94A253CC0}" dt="2018-07-22T15:12:14.203" v="343" actId="478"/>
          <ac:picMkLst>
            <pc:docMk/>
            <pc:sldMk cId="3169551138" sldId="256"/>
            <ac:picMk id="5122" creationId="{05425486-0531-4588-9B2A-CD0A62B665B6}"/>
          </ac:picMkLst>
        </pc:picChg>
      </pc:sldChg>
      <pc:sldChg chg="modTransition modNotesTx">
        <pc:chgData name="Pedro Vicente" userId="57e9b39f3d127f48" providerId="LiveId" clId="{C19D6948-F54E-41AA-84CD-F0A94A253CC0}" dt="2018-07-24T03:16:39.930" v="20687"/>
        <pc:sldMkLst>
          <pc:docMk/>
          <pc:sldMk cId="4036756742" sldId="258"/>
        </pc:sldMkLst>
      </pc:sldChg>
      <pc:sldChg chg="modSp modTransition modNotesTx">
        <pc:chgData name="Pedro Vicente" userId="57e9b39f3d127f48" providerId="LiveId" clId="{C19D6948-F54E-41AA-84CD-F0A94A253CC0}" dt="2018-07-24T03:16:39.930" v="20687"/>
        <pc:sldMkLst>
          <pc:docMk/>
          <pc:sldMk cId="2366835443" sldId="259"/>
        </pc:sldMkLst>
        <pc:graphicFrameChg chg="mod modGraphic">
          <ac:chgData name="Pedro Vicente" userId="57e9b39f3d127f48" providerId="LiveId" clId="{C19D6948-F54E-41AA-84CD-F0A94A253CC0}" dt="2018-07-23T13:01:15.165" v="20260"/>
          <ac:graphicFrameMkLst>
            <pc:docMk/>
            <pc:sldMk cId="2366835443" sldId="259"/>
            <ac:graphicFrameMk id="3" creationId="{07703104-93E2-41E2-A777-49920B568D2C}"/>
          </ac:graphicFrameMkLst>
        </pc:graphicFrameChg>
        <pc:graphicFrameChg chg="mod">
          <ac:chgData name="Pedro Vicente" userId="57e9b39f3d127f48" providerId="LiveId" clId="{C19D6948-F54E-41AA-84CD-F0A94A253CC0}" dt="2018-07-23T13:01:15.165" v="20260"/>
          <ac:graphicFrameMkLst>
            <pc:docMk/>
            <pc:sldMk cId="2366835443" sldId="259"/>
            <ac:graphicFrameMk id="4" creationId="{DA0E75A7-1205-438C-B1FD-5DAAD50F5901}"/>
          </ac:graphicFrameMkLst>
        </pc:graphicFrameChg>
      </pc:sldChg>
      <pc:sldChg chg="modSp modTransition modNotesTx">
        <pc:chgData name="Pedro Vicente" userId="57e9b39f3d127f48" providerId="LiveId" clId="{C19D6948-F54E-41AA-84CD-F0A94A253CC0}" dt="2018-07-24T03:16:39.930" v="20687"/>
        <pc:sldMkLst>
          <pc:docMk/>
          <pc:sldMk cId="2264589891" sldId="260"/>
        </pc:sldMkLst>
        <pc:spChg chg="mod">
          <ac:chgData name="Pedro Vicente" userId="57e9b39f3d127f48" providerId="LiveId" clId="{C19D6948-F54E-41AA-84CD-F0A94A253CC0}" dt="2018-07-23T04:21:31.276" v="5716" actId="1035"/>
          <ac:spMkLst>
            <pc:docMk/>
            <pc:sldMk cId="2264589891" sldId="260"/>
            <ac:spMk id="6" creationId="{0EF32D7B-FBEB-4B60-B410-C4A0560589BF}"/>
          </ac:spMkLst>
        </pc:spChg>
        <pc:spChg chg="mod">
          <ac:chgData name="Pedro Vicente" userId="57e9b39f3d127f48" providerId="LiveId" clId="{C19D6948-F54E-41AA-84CD-F0A94A253CC0}" dt="2018-07-23T04:21:31.276" v="5716" actId="1035"/>
          <ac:spMkLst>
            <pc:docMk/>
            <pc:sldMk cId="2264589891" sldId="260"/>
            <ac:spMk id="7" creationId="{B8F6D658-B2F0-4AFF-A6AB-17D1FF131CFB}"/>
          </ac:spMkLst>
        </pc:spChg>
        <pc:cxnChg chg="mod">
          <ac:chgData name="Pedro Vicente" userId="57e9b39f3d127f48" providerId="LiveId" clId="{C19D6948-F54E-41AA-84CD-F0A94A253CC0}" dt="2018-07-23T04:21:31.276" v="5716" actId="1035"/>
          <ac:cxnSpMkLst>
            <pc:docMk/>
            <pc:sldMk cId="2264589891" sldId="260"/>
            <ac:cxnSpMk id="8" creationId="{87B033BE-C4EE-46E9-848B-0942B9DCF46B}"/>
          </ac:cxnSpMkLst>
        </pc:cxnChg>
      </pc:sldChg>
      <pc:sldChg chg="modNotesTx">
        <pc:chgData name="Pedro Vicente" userId="57e9b39f3d127f48" providerId="LiveId" clId="{C19D6948-F54E-41AA-84CD-F0A94A253CC0}" dt="2018-07-23T14:47:33.818" v="20394" actId="20577"/>
        <pc:sldMkLst>
          <pc:docMk/>
          <pc:sldMk cId="3952680099" sldId="261"/>
        </pc:sldMkLst>
      </pc:sldChg>
      <pc:sldChg chg="addSp delSp modSp modNotesTx">
        <pc:chgData name="Pedro Vicente" userId="57e9b39f3d127f48" providerId="LiveId" clId="{C19D6948-F54E-41AA-84CD-F0A94A253CC0}" dt="2018-07-23T14:50:02.014" v="20406" actId="20577"/>
        <pc:sldMkLst>
          <pc:docMk/>
          <pc:sldMk cId="1757656469" sldId="262"/>
        </pc:sldMkLst>
        <pc:spChg chg="mod">
          <ac:chgData name="Pedro Vicente" userId="57e9b39f3d127f48" providerId="LiveId" clId="{C19D6948-F54E-41AA-84CD-F0A94A253CC0}" dt="2018-07-23T05:11:26.666" v="8198" actId="20577"/>
          <ac:spMkLst>
            <pc:docMk/>
            <pc:sldMk cId="1757656469" sldId="262"/>
            <ac:spMk id="4" creationId="{568BC2DF-E3F9-40BE-A5E5-31A926CC6F6F}"/>
          </ac:spMkLst>
        </pc:spChg>
        <pc:spChg chg="mod">
          <ac:chgData name="Pedro Vicente" userId="57e9b39f3d127f48" providerId="LiveId" clId="{C19D6948-F54E-41AA-84CD-F0A94A253CC0}" dt="2018-07-23T04:41:22.965" v="7466" actId="20577"/>
          <ac:spMkLst>
            <pc:docMk/>
            <pc:sldMk cId="1757656469" sldId="262"/>
            <ac:spMk id="5" creationId="{D327AD28-F39E-41A2-9A85-E5FECFDD5DD3}"/>
          </ac:spMkLst>
        </pc:spChg>
        <pc:spChg chg="del">
          <ac:chgData name="Pedro Vicente" userId="57e9b39f3d127f48" providerId="LiveId" clId="{C19D6948-F54E-41AA-84CD-F0A94A253CC0}" dt="2018-07-23T04:41:08.065" v="7459" actId="478"/>
          <ac:spMkLst>
            <pc:docMk/>
            <pc:sldMk cId="1757656469" sldId="262"/>
            <ac:spMk id="6" creationId="{CC418F33-7943-439C-989F-6E9D8C260D62}"/>
          </ac:spMkLst>
        </pc:spChg>
        <pc:graphicFrameChg chg="mod">
          <ac:chgData name="Pedro Vicente" userId="57e9b39f3d127f48" providerId="LiveId" clId="{C19D6948-F54E-41AA-84CD-F0A94A253CC0}" dt="2018-07-23T04:41:32.690" v="7468" actId="1076"/>
          <ac:graphicFrameMkLst>
            <pc:docMk/>
            <pc:sldMk cId="1757656469" sldId="262"/>
            <ac:graphicFrameMk id="7" creationId="{464EB54E-CF70-4341-9B1F-75A0AC6B1DA0}"/>
          </ac:graphicFrameMkLst>
        </pc:graphicFrameChg>
        <pc:graphicFrameChg chg="mod">
          <ac:chgData name="Pedro Vicente" userId="57e9b39f3d127f48" providerId="LiveId" clId="{C19D6948-F54E-41AA-84CD-F0A94A253CC0}" dt="2018-07-23T04:41:28.403" v="7467" actId="1076"/>
          <ac:graphicFrameMkLst>
            <pc:docMk/>
            <pc:sldMk cId="1757656469" sldId="262"/>
            <ac:graphicFrameMk id="8" creationId="{C2BD8DEA-AC88-41FA-94F2-79860AF47359}"/>
          </ac:graphicFrameMkLst>
        </pc:graphicFrameChg>
        <pc:graphicFrameChg chg="mod modGraphic">
          <ac:chgData name="Pedro Vicente" userId="57e9b39f3d127f48" providerId="LiveId" clId="{C19D6948-F54E-41AA-84CD-F0A94A253CC0}" dt="2018-07-23T13:00:18.749" v="20250" actId="2"/>
          <ac:graphicFrameMkLst>
            <pc:docMk/>
            <pc:sldMk cId="1757656469" sldId="262"/>
            <ac:graphicFrameMk id="9" creationId="{C015908D-3614-4F45-A51C-DA247CCAB03F}"/>
          </ac:graphicFrameMkLst>
        </pc:graphicFrameChg>
        <pc:graphicFrameChg chg="mod">
          <ac:chgData name="Pedro Vicente" userId="57e9b39f3d127f48" providerId="LiveId" clId="{C19D6948-F54E-41AA-84CD-F0A94A253CC0}" dt="2018-07-23T05:05:59.846" v="7527" actId="20577"/>
          <ac:graphicFrameMkLst>
            <pc:docMk/>
            <pc:sldMk cId="1757656469" sldId="262"/>
            <ac:graphicFrameMk id="10" creationId="{0D4C1520-4DA9-4346-BFBB-0C394C32D159}"/>
          </ac:graphicFrameMkLst>
        </pc:graphicFrameChg>
        <pc:graphicFrameChg chg="add mod">
          <ac:chgData name="Pedro Vicente" userId="57e9b39f3d127f48" providerId="LiveId" clId="{C19D6948-F54E-41AA-84CD-F0A94A253CC0}" dt="2018-07-23T05:06:07.956" v="7528" actId="1076"/>
          <ac:graphicFrameMkLst>
            <pc:docMk/>
            <pc:sldMk cId="1757656469" sldId="262"/>
            <ac:graphicFrameMk id="11" creationId="{E662A2B7-DBE6-4CFA-8D5D-601C6B1EA0A5}"/>
          </ac:graphicFrameMkLst>
        </pc:graphicFrameChg>
        <pc:cxnChg chg="add mod">
          <ac:chgData name="Pedro Vicente" userId="57e9b39f3d127f48" providerId="LiveId" clId="{C19D6948-F54E-41AA-84CD-F0A94A253CC0}" dt="2018-07-23T05:12:51.242" v="8201" actId="1076"/>
          <ac:cxnSpMkLst>
            <pc:docMk/>
            <pc:sldMk cId="1757656469" sldId="262"/>
            <ac:cxnSpMk id="12" creationId="{35B6E781-77F6-4482-A1A4-8A4ECE5B9D55}"/>
          </ac:cxnSpMkLst>
        </pc:cxnChg>
        <pc:cxnChg chg="add mod">
          <ac:chgData name="Pedro Vicente" userId="57e9b39f3d127f48" providerId="LiveId" clId="{C19D6948-F54E-41AA-84CD-F0A94A253CC0}" dt="2018-07-23T05:12:51.242" v="8201" actId="1076"/>
          <ac:cxnSpMkLst>
            <pc:docMk/>
            <pc:sldMk cId="1757656469" sldId="262"/>
            <ac:cxnSpMk id="13" creationId="{9A62F28E-920E-4762-B5AA-65E538ABC8AE}"/>
          </ac:cxnSpMkLst>
        </pc:cxnChg>
      </pc:sldChg>
      <pc:sldChg chg="modSp modNotesTx">
        <pc:chgData name="Pedro Vicente" userId="57e9b39f3d127f48" providerId="LiveId" clId="{C19D6948-F54E-41AA-84CD-F0A94A253CC0}" dt="2018-07-23T14:51:55.968" v="20455" actId="20577"/>
        <pc:sldMkLst>
          <pc:docMk/>
          <pc:sldMk cId="3149798303" sldId="263"/>
        </pc:sldMkLst>
        <pc:spChg chg="mod">
          <ac:chgData name="Pedro Vicente" userId="57e9b39f3d127f48" providerId="LiveId" clId="{C19D6948-F54E-41AA-84CD-F0A94A253CC0}" dt="2018-07-23T05:23:30.360" v="8259" actId="20577"/>
          <ac:spMkLst>
            <pc:docMk/>
            <pc:sldMk cId="3149798303" sldId="263"/>
            <ac:spMk id="4" creationId="{56117C8A-2614-4D2B-9F1E-C85790013531}"/>
          </ac:spMkLst>
        </pc:spChg>
        <pc:graphicFrameChg chg="mod modGraphic">
          <ac:chgData name="Pedro Vicente" userId="57e9b39f3d127f48" providerId="LiveId" clId="{C19D6948-F54E-41AA-84CD-F0A94A253CC0}" dt="2018-07-23T05:55:28.441" v="8974" actId="14734"/>
          <ac:graphicFrameMkLst>
            <pc:docMk/>
            <pc:sldMk cId="3149798303" sldId="263"/>
            <ac:graphicFrameMk id="8" creationId="{F3ECB9A7-D11F-44FB-8FFA-03A08D592575}"/>
          </ac:graphicFrameMkLst>
        </pc:graphicFrameChg>
        <pc:picChg chg="mod">
          <ac:chgData name="Pedro Vicente" userId="57e9b39f3d127f48" providerId="LiveId" clId="{C19D6948-F54E-41AA-84CD-F0A94A253CC0}" dt="2018-07-23T05:55:42.801" v="8978" actId="1076"/>
          <ac:picMkLst>
            <pc:docMk/>
            <pc:sldMk cId="3149798303" sldId="263"/>
            <ac:picMk id="6" creationId="{A6FF7544-E00A-4D1B-9E5D-FDF974C823DE}"/>
          </ac:picMkLst>
        </pc:picChg>
        <pc:picChg chg="mod">
          <ac:chgData name="Pedro Vicente" userId="57e9b39f3d127f48" providerId="LiveId" clId="{C19D6948-F54E-41AA-84CD-F0A94A253CC0}" dt="2018-07-23T05:55:48.871" v="8980" actId="1076"/>
          <ac:picMkLst>
            <pc:docMk/>
            <pc:sldMk cId="3149798303" sldId="263"/>
            <ac:picMk id="7" creationId="{38CFC6A6-9099-4D6F-8B07-71E9F7C95ED0}"/>
          </ac:picMkLst>
        </pc:picChg>
      </pc:sldChg>
      <pc:sldChg chg="modTransition modNotesTx">
        <pc:chgData name="Pedro Vicente" userId="57e9b39f3d127f48" providerId="LiveId" clId="{C19D6948-F54E-41AA-84CD-F0A94A253CC0}" dt="2018-07-24T03:16:39.930" v="20687"/>
        <pc:sldMkLst>
          <pc:docMk/>
          <pc:sldMk cId="725528563" sldId="266"/>
        </pc:sldMkLst>
      </pc:sldChg>
      <pc:sldChg chg="modSp modNotesTx">
        <pc:chgData name="Pedro Vicente" userId="57e9b39f3d127f48" providerId="LiveId" clId="{C19D6948-F54E-41AA-84CD-F0A94A253CC0}" dt="2018-07-23T14:53:52.654" v="20462" actId="20577"/>
        <pc:sldMkLst>
          <pc:docMk/>
          <pc:sldMk cId="4127297477" sldId="267"/>
        </pc:sldMkLst>
        <pc:spChg chg="mod">
          <ac:chgData name="Pedro Vicente" userId="57e9b39f3d127f48" providerId="LiveId" clId="{C19D6948-F54E-41AA-84CD-F0A94A253CC0}" dt="2018-07-23T06:04:52.695" v="9003" actId="20577"/>
          <ac:spMkLst>
            <pc:docMk/>
            <pc:sldMk cId="4127297477" sldId="267"/>
            <ac:spMk id="2" creationId="{F30876A8-C944-44E6-A46A-C6A8E8848857}"/>
          </ac:spMkLst>
        </pc:spChg>
      </pc:sldChg>
      <pc:sldChg chg="modSp modTransition modNotesTx">
        <pc:chgData name="Pedro Vicente" userId="57e9b39f3d127f48" providerId="LiveId" clId="{C19D6948-F54E-41AA-84CD-F0A94A253CC0}" dt="2018-08-03T12:52:05.554" v="20788" actId="20577"/>
        <pc:sldMkLst>
          <pc:docMk/>
          <pc:sldMk cId="2291909239" sldId="270"/>
        </pc:sldMkLst>
        <pc:spChg chg="mod">
          <ac:chgData name="Pedro Vicente" userId="57e9b39f3d127f48" providerId="LiveId" clId="{C19D6948-F54E-41AA-84CD-F0A94A253CC0}" dt="2018-08-03T12:52:05.554" v="20788" actId="20577"/>
          <ac:spMkLst>
            <pc:docMk/>
            <pc:sldMk cId="2291909239" sldId="270"/>
            <ac:spMk id="3" creationId="{49411298-D07E-459A-B4AB-2E3BF933F131}"/>
          </ac:spMkLst>
        </pc:spChg>
      </pc:sldChg>
      <pc:sldChg chg="addSp modSp mod modTransition setBg modNotesTx">
        <pc:chgData name="Pedro Vicente" userId="57e9b39f3d127f48" providerId="LiveId" clId="{C19D6948-F54E-41AA-84CD-F0A94A253CC0}" dt="2018-07-26T06:43:11.452" v="20721"/>
        <pc:sldMkLst>
          <pc:docMk/>
          <pc:sldMk cId="2984142571" sldId="271"/>
        </pc:sldMkLst>
        <pc:spChg chg="mod">
          <ac:chgData name="Pedro Vicente" userId="57e9b39f3d127f48" providerId="LiveId" clId="{C19D6948-F54E-41AA-84CD-F0A94A253CC0}" dt="2018-07-23T09:50:21.490" v="19315" actId="20577"/>
          <ac:spMkLst>
            <pc:docMk/>
            <pc:sldMk cId="2984142571" sldId="271"/>
            <ac:spMk id="2" creationId="{736EF319-FFAF-4AC2-9E27-9F562D43B72B}"/>
          </ac:spMkLst>
        </pc:spChg>
        <pc:spChg chg="mod">
          <ac:chgData name="Pedro Vicente" userId="57e9b39f3d127f48" providerId="LiveId" clId="{C19D6948-F54E-41AA-84CD-F0A94A253CC0}" dt="2018-07-23T08:29:57.361" v="16886" actId="26606"/>
          <ac:spMkLst>
            <pc:docMk/>
            <pc:sldMk cId="2984142571" sldId="271"/>
            <ac:spMk id="3" creationId="{38AC8C98-666F-4669-8510-D400749EB413}"/>
          </ac:spMkLst>
        </pc:spChg>
        <pc:picChg chg="add mod">
          <ac:chgData name="Pedro Vicente" userId="57e9b39f3d127f48" providerId="LiveId" clId="{C19D6948-F54E-41AA-84CD-F0A94A253CC0}" dt="2018-07-23T08:29:57.361" v="16886" actId="26606"/>
          <ac:picMkLst>
            <pc:docMk/>
            <pc:sldMk cId="2984142571" sldId="271"/>
            <ac:picMk id="18434" creationId="{8DA19091-C9F2-4749-AF1F-958AC781553B}"/>
          </ac:picMkLst>
        </pc:picChg>
      </pc:sldChg>
      <pc:sldChg chg="addSp modSp add mod modTransition setBg setClrOvrMap modNotesTx">
        <pc:chgData name="Pedro Vicente" userId="57e9b39f3d127f48" providerId="LiveId" clId="{C19D6948-F54E-41AA-84CD-F0A94A253CC0}" dt="2018-07-26T06:43:11.452" v="20721"/>
        <pc:sldMkLst>
          <pc:docMk/>
          <pc:sldMk cId="550660856" sldId="276"/>
        </pc:sldMkLst>
        <pc:spChg chg="mod">
          <ac:chgData name="Pedro Vicente" userId="57e9b39f3d127f48" providerId="LiveId" clId="{C19D6948-F54E-41AA-84CD-F0A94A253CC0}" dt="2018-07-20T07:13:21.250" v="195" actId="26606"/>
          <ac:spMkLst>
            <pc:docMk/>
            <pc:sldMk cId="550660856" sldId="276"/>
            <ac:spMk id="2" creationId="{76621584-9E87-4F0A-949F-9265C1DD81DA}"/>
          </ac:spMkLst>
        </pc:spChg>
        <pc:spChg chg="mod">
          <ac:chgData name="Pedro Vicente" userId="57e9b39f3d127f48" providerId="LiveId" clId="{C19D6948-F54E-41AA-84CD-F0A94A253CC0}" dt="2018-07-20T07:13:21.250" v="195" actId="26606"/>
          <ac:spMkLst>
            <pc:docMk/>
            <pc:sldMk cId="550660856" sldId="276"/>
            <ac:spMk id="3" creationId="{54BCCD36-22B3-41F7-9E06-F94BD27FD9FE}"/>
          </ac:spMkLst>
        </pc:spChg>
        <pc:spChg chg="add">
          <ac:chgData name="Pedro Vicente" userId="57e9b39f3d127f48" providerId="LiveId" clId="{C19D6948-F54E-41AA-84CD-F0A94A253CC0}" dt="2018-07-20T07:13:21.250" v="195" actId="26606"/>
          <ac:spMkLst>
            <pc:docMk/>
            <pc:sldMk cId="550660856" sldId="276"/>
            <ac:spMk id="71" creationId="{71B2258F-86CA-4D4D-8270-BC05FCDEBFB3}"/>
          </ac:spMkLst>
        </pc:spChg>
        <pc:picChg chg="add mod ord">
          <ac:chgData name="Pedro Vicente" userId="57e9b39f3d127f48" providerId="LiveId" clId="{C19D6948-F54E-41AA-84CD-F0A94A253CC0}" dt="2018-07-20T07:13:21.250" v="195" actId="26606"/>
          <ac:picMkLst>
            <pc:docMk/>
            <pc:sldMk cId="550660856" sldId="276"/>
            <ac:picMk id="5122" creationId="{4177A713-0398-465C-86F0-3FB6B064C7C9}"/>
          </ac:picMkLst>
        </pc:picChg>
      </pc:sldChg>
      <pc:sldChg chg="addSp delSp modSp add ord modNotesTx">
        <pc:chgData name="Pedro Vicente" userId="57e9b39f3d127f48" providerId="LiveId" clId="{C19D6948-F54E-41AA-84CD-F0A94A253CC0}" dt="2018-07-24T03:23:37.157" v="20695" actId="20577"/>
        <pc:sldMkLst>
          <pc:docMk/>
          <pc:sldMk cId="4083143030" sldId="278"/>
        </pc:sldMkLst>
        <pc:spChg chg="mod">
          <ac:chgData name="Pedro Vicente" userId="57e9b39f3d127f48" providerId="LiveId" clId="{C19D6948-F54E-41AA-84CD-F0A94A253CC0}" dt="2018-07-23T09:59:19.721" v="19568" actId="20577"/>
          <ac:spMkLst>
            <pc:docMk/>
            <pc:sldMk cId="4083143030" sldId="278"/>
            <ac:spMk id="2" creationId="{E6B67AFD-49F8-421A-86E4-1ECD94976953}"/>
          </ac:spMkLst>
        </pc:spChg>
        <pc:spChg chg="add del">
          <ac:chgData name="Pedro Vicente" userId="57e9b39f3d127f48" providerId="LiveId" clId="{C19D6948-F54E-41AA-84CD-F0A94A253CC0}" dt="2018-07-23T09:59:23.700" v="19570" actId="478"/>
          <ac:spMkLst>
            <pc:docMk/>
            <pc:sldMk cId="4083143030" sldId="278"/>
            <ac:spMk id="3" creationId="{01F9C227-1F1E-4921-8C42-FEA229DA02BD}"/>
          </ac:spMkLst>
        </pc:spChg>
        <pc:spChg chg="add del">
          <ac:chgData name="Pedro Vicente" userId="57e9b39f3d127f48" providerId="LiveId" clId="{C19D6948-F54E-41AA-84CD-F0A94A253CC0}" dt="2018-07-23T10:09:00.474" v="19698"/>
          <ac:spMkLst>
            <pc:docMk/>
            <pc:sldMk cId="4083143030" sldId="278"/>
            <ac:spMk id="4" creationId="{2D36AFEA-5C81-4E9D-9D4D-53870A956401}"/>
          </ac:spMkLst>
        </pc:spChg>
        <pc:spChg chg="add mod">
          <ac:chgData name="Pedro Vicente" userId="57e9b39f3d127f48" providerId="LiveId" clId="{C19D6948-F54E-41AA-84CD-F0A94A253CC0}" dt="2018-07-23T10:09:08.150" v="19700" actId="1076"/>
          <ac:spMkLst>
            <pc:docMk/>
            <pc:sldMk cId="4083143030" sldId="278"/>
            <ac:spMk id="5" creationId="{77E338EE-89BC-42D9-81F5-561373E2D84E}"/>
          </ac:spMkLst>
        </pc:spChg>
        <pc:picChg chg="add del mod">
          <ac:chgData name="Pedro Vicente" userId="57e9b39f3d127f48" providerId="LiveId" clId="{C19D6948-F54E-41AA-84CD-F0A94A253CC0}" dt="2018-07-21T13:27:31.530" v="261"/>
          <ac:picMkLst>
            <pc:docMk/>
            <pc:sldMk cId="4083143030" sldId="278"/>
            <ac:picMk id="5" creationId="{FEB67ECA-665D-4CBA-AF49-FCF21D51197B}"/>
          </ac:picMkLst>
        </pc:picChg>
        <pc:picChg chg="add del mod">
          <ac:chgData name="Pedro Vicente" userId="57e9b39f3d127f48" providerId="LiveId" clId="{C19D6948-F54E-41AA-84CD-F0A94A253CC0}" dt="2018-07-21T13:27:37.174" v="263"/>
          <ac:picMkLst>
            <pc:docMk/>
            <pc:sldMk cId="4083143030" sldId="278"/>
            <ac:picMk id="7" creationId="{3381CDAF-3BAA-49F9-8991-35B17726EB5E}"/>
          </ac:picMkLst>
        </pc:picChg>
        <pc:picChg chg="add del mod">
          <ac:chgData name="Pedro Vicente" userId="57e9b39f3d127f48" providerId="LiveId" clId="{C19D6948-F54E-41AA-84CD-F0A94A253CC0}" dt="2018-07-21T13:27:39.813" v="265"/>
          <ac:picMkLst>
            <pc:docMk/>
            <pc:sldMk cId="4083143030" sldId="278"/>
            <ac:picMk id="9" creationId="{96528C32-AED7-49B1-849A-4C2558FE3A1C}"/>
          </ac:picMkLst>
        </pc:picChg>
        <pc:picChg chg="add del mod">
          <ac:chgData name="Pedro Vicente" userId="57e9b39f3d127f48" providerId="LiveId" clId="{C19D6948-F54E-41AA-84CD-F0A94A253CC0}" dt="2018-07-21T13:27:43.181" v="267"/>
          <ac:picMkLst>
            <pc:docMk/>
            <pc:sldMk cId="4083143030" sldId="278"/>
            <ac:picMk id="11" creationId="{C961DCDE-73B7-4C14-AFAC-B3547C10F7F4}"/>
          </ac:picMkLst>
        </pc:picChg>
        <pc:picChg chg="add del mod">
          <ac:chgData name="Pedro Vicente" userId="57e9b39f3d127f48" providerId="LiveId" clId="{C19D6948-F54E-41AA-84CD-F0A94A253CC0}" dt="2018-07-21T13:27:55.424" v="272"/>
          <ac:picMkLst>
            <pc:docMk/>
            <pc:sldMk cId="4083143030" sldId="278"/>
            <ac:picMk id="13" creationId="{D5DF6489-D36F-43EB-9B8C-773CC07EEB0C}"/>
          </ac:picMkLst>
        </pc:picChg>
        <pc:picChg chg="add mod">
          <ac:chgData name="Pedro Vicente" userId="57e9b39f3d127f48" providerId="LiveId" clId="{C19D6948-F54E-41AA-84CD-F0A94A253CC0}" dt="2018-07-23T09:59:36.649" v="19574" actId="1076"/>
          <ac:picMkLst>
            <pc:docMk/>
            <pc:sldMk cId="4083143030" sldId="278"/>
            <ac:picMk id="14" creationId="{133935F0-AE43-471F-91E5-C656DFC018AD}"/>
          </ac:picMkLst>
        </pc:picChg>
        <pc:picChg chg="add del mod">
          <ac:chgData name="Pedro Vicente" userId="57e9b39f3d127f48" providerId="LiveId" clId="{C19D6948-F54E-41AA-84CD-F0A94A253CC0}" dt="2018-07-21T13:28:07.364" v="278"/>
          <ac:picMkLst>
            <pc:docMk/>
            <pc:sldMk cId="4083143030" sldId="278"/>
            <ac:picMk id="16" creationId="{0A9AC3D3-ED7E-4E43-9684-416317E67185}"/>
          </ac:picMkLst>
        </pc:picChg>
        <pc:picChg chg="add del mod">
          <ac:chgData name="Pedro Vicente" userId="57e9b39f3d127f48" providerId="LiveId" clId="{C19D6948-F54E-41AA-84CD-F0A94A253CC0}" dt="2018-07-23T09:58:13.209" v="19540" actId="478"/>
          <ac:picMkLst>
            <pc:docMk/>
            <pc:sldMk cId="4083143030" sldId="278"/>
            <ac:picMk id="17" creationId="{6363D0EE-2099-4F8F-9B8A-FA68166451CF}"/>
          </ac:picMkLst>
        </pc:picChg>
      </pc:sldChg>
      <pc:sldChg chg="addSp delSp modSp add ord modNotesTx">
        <pc:chgData name="Pedro Vicente" userId="57e9b39f3d127f48" providerId="LiveId" clId="{C19D6948-F54E-41AA-84CD-F0A94A253CC0}" dt="2018-07-26T06:41:09.211" v="20706" actId="1076"/>
        <pc:sldMkLst>
          <pc:docMk/>
          <pc:sldMk cId="1103452152" sldId="279"/>
        </pc:sldMkLst>
        <pc:spChg chg="mod">
          <ac:chgData name="Pedro Vicente" userId="57e9b39f3d127f48" providerId="LiveId" clId="{C19D6948-F54E-41AA-84CD-F0A94A253CC0}" dt="2018-07-23T06:33:39.118" v="11425" actId="20577"/>
          <ac:spMkLst>
            <pc:docMk/>
            <pc:sldMk cId="1103452152" sldId="279"/>
            <ac:spMk id="2" creationId="{89567F91-A011-427F-9735-053674CE9A38}"/>
          </ac:spMkLst>
        </pc:spChg>
        <pc:spChg chg="del">
          <ac:chgData name="Pedro Vicente" userId="57e9b39f3d127f48" providerId="LiveId" clId="{C19D6948-F54E-41AA-84CD-F0A94A253CC0}" dt="2018-07-23T06:32:16.699" v="11400" actId="478"/>
          <ac:spMkLst>
            <pc:docMk/>
            <pc:sldMk cId="1103452152" sldId="279"/>
            <ac:spMk id="3" creationId="{634549E4-A3F3-480E-A07F-81E2EB4B2EB3}"/>
          </ac:spMkLst>
        </pc:spChg>
        <pc:spChg chg="add mod">
          <ac:chgData name="Pedro Vicente" userId="57e9b39f3d127f48" providerId="LiveId" clId="{C19D6948-F54E-41AA-84CD-F0A94A253CC0}" dt="2018-07-26T06:40:54.426" v="20702" actId="208"/>
          <ac:spMkLst>
            <pc:docMk/>
            <pc:sldMk cId="1103452152" sldId="279"/>
            <ac:spMk id="3" creationId="{685346F1-BDCB-4831-9738-512C3AB5A4D4}"/>
          </ac:spMkLst>
        </pc:spChg>
        <pc:spChg chg="add mod">
          <ac:chgData name="Pedro Vicente" userId="57e9b39f3d127f48" providerId="LiveId" clId="{C19D6948-F54E-41AA-84CD-F0A94A253CC0}" dt="2018-07-23T10:13:12.605" v="19712" actId="20577"/>
          <ac:spMkLst>
            <pc:docMk/>
            <pc:sldMk cId="1103452152" sldId="279"/>
            <ac:spMk id="11" creationId="{3666B740-0190-465E-AA88-3C1CFC455B5D}"/>
          </ac:spMkLst>
        </pc:spChg>
        <pc:spChg chg="add mod">
          <ac:chgData name="Pedro Vicente" userId="57e9b39f3d127f48" providerId="LiveId" clId="{C19D6948-F54E-41AA-84CD-F0A94A253CC0}" dt="2018-07-26T06:41:03.973" v="20704" actId="1076"/>
          <ac:spMkLst>
            <pc:docMk/>
            <pc:sldMk cId="1103452152" sldId="279"/>
            <ac:spMk id="12" creationId="{1ED54250-E6FA-48EC-975D-F45A47EF9F1D}"/>
          </ac:spMkLst>
        </pc:spChg>
        <pc:spChg chg="add mod">
          <ac:chgData name="Pedro Vicente" userId="57e9b39f3d127f48" providerId="LiveId" clId="{C19D6948-F54E-41AA-84CD-F0A94A253CC0}" dt="2018-07-26T06:41:09.211" v="20706" actId="1076"/>
          <ac:spMkLst>
            <pc:docMk/>
            <pc:sldMk cId="1103452152" sldId="279"/>
            <ac:spMk id="13" creationId="{DC6BF568-5832-4CB6-9C3D-B5350CE87C51}"/>
          </ac:spMkLst>
        </pc:spChg>
        <pc:graphicFrameChg chg="add mod modGraphic">
          <ac:chgData name="Pedro Vicente" userId="57e9b39f3d127f48" providerId="LiveId" clId="{C19D6948-F54E-41AA-84CD-F0A94A253CC0}" dt="2018-07-23T13:01:15.165" v="20260"/>
          <ac:graphicFrameMkLst>
            <pc:docMk/>
            <pc:sldMk cId="1103452152" sldId="279"/>
            <ac:graphicFrameMk id="10" creationId="{875B97A8-F926-489D-A156-0C0CE721FE8B}"/>
          </ac:graphicFrameMkLst>
        </pc:graphicFrameChg>
        <pc:picChg chg="add mod modCrop">
          <ac:chgData name="Pedro Vicente" userId="57e9b39f3d127f48" providerId="LiveId" clId="{C19D6948-F54E-41AA-84CD-F0A94A253CC0}" dt="2018-07-26T06:40:08.125" v="20696" actId="732"/>
          <ac:picMkLst>
            <pc:docMk/>
            <pc:sldMk cId="1103452152" sldId="279"/>
            <ac:picMk id="4" creationId="{3EEFA72C-17B3-48B3-A141-A0F06E895FBC}"/>
          </ac:picMkLst>
        </pc:picChg>
        <pc:picChg chg="add mod">
          <ac:chgData name="Pedro Vicente" userId="57e9b39f3d127f48" providerId="LiveId" clId="{C19D6948-F54E-41AA-84CD-F0A94A253CC0}" dt="2018-07-23T06:42:18.726" v="12186" actId="1076"/>
          <ac:picMkLst>
            <pc:docMk/>
            <pc:sldMk cId="1103452152" sldId="279"/>
            <ac:picMk id="5" creationId="{90E4A071-8E39-4367-A680-964D869D3A07}"/>
          </ac:picMkLst>
        </pc:picChg>
        <pc:picChg chg="add mod ord">
          <ac:chgData name="Pedro Vicente" userId="57e9b39f3d127f48" providerId="LiveId" clId="{C19D6948-F54E-41AA-84CD-F0A94A253CC0}" dt="2018-07-23T06:42:15.109" v="12185" actId="1076"/>
          <ac:picMkLst>
            <pc:docMk/>
            <pc:sldMk cId="1103452152" sldId="279"/>
            <ac:picMk id="6" creationId="{1728D98C-F40A-476D-9372-6053B1FF330A}"/>
          </ac:picMkLst>
        </pc:picChg>
        <pc:picChg chg="add mod modCrop">
          <ac:chgData name="Pedro Vicente" userId="57e9b39f3d127f48" providerId="LiveId" clId="{C19D6948-F54E-41AA-84CD-F0A94A253CC0}" dt="2018-07-26T06:40:27.089" v="20699" actId="18131"/>
          <ac:picMkLst>
            <pc:docMk/>
            <pc:sldMk cId="1103452152" sldId="279"/>
            <ac:picMk id="7" creationId="{F2B246B3-71D8-4513-8DBD-F6F0471B048F}"/>
          </ac:picMkLst>
        </pc:picChg>
        <pc:picChg chg="add mod modCrop">
          <ac:chgData name="Pedro Vicente" userId="57e9b39f3d127f48" providerId="LiveId" clId="{C19D6948-F54E-41AA-84CD-F0A94A253CC0}" dt="2018-07-26T06:40:17.365" v="20697" actId="732"/>
          <ac:picMkLst>
            <pc:docMk/>
            <pc:sldMk cId="1103452152" sldId="279"/>
            <ac:picMk id="8" creationId="{46604951-D6D6-4290-B4E6-6AD3A92A11DA}"/>
          </ac:picMkLst>
        </pc:picChg>
        <pc:picChg chg="add del mod">
          <ac:chgData name="Pedro Vicente" userId="57e9b39f3d127f48" providerId="LiveId" clId="{C19D6948-F54E-41AA-84CD-F0A94A253CC0}" dt="2018-07-23T06:41:10.959" v="12175"/>
          <ac:picMkLst>
            <pc:docMk/>
            <pc:sldMk cId="1103452152" sldId="279"/>
            <ac:picMk id="9" creationId="{6674DA6B-33FC-410F-839A-6BA6A9512E35}"/>
          </ac:picMkLst>
        </pc:picChg>
      </pc:sldChg>
      <pc:sldChg chg="addSp delSp modSp add ord modNotes modNotesTx">
        <pc:chgData name="Pedro Vicente" userId="57e9b39f3d127f48" providerId="LiveId" clId="{C19D6948-F54E-41AA-84CD-F0A94A253CC0}" dt="2018-07-26T06:41:37.823" v="20707"/>
        <pc:sldMkLst>
          <pc:docMk/>
          <pc:sldMk cId="2592130033" sldId="280"/>
        </pc:sldMkLst>
        <pc:spChg chg="mod">
          <ac:chgData name="Pedro Vicente" userId="57e9b39f3d127f48" providerId="LiveId" clId="{C19D6948-F54E-41AA-84CD-F0A94A253CC0}" dt="2018-07-23T07:28:45.323" v="15581" actId="20577"/>
          <ac:spMkLst>
            <pc:docMk/>
            <pc:sldMk cId="2592130033" sldId="280"/>
            <ac:spMk id="2" creationId="{22D8110D-BDF0-4B80-8F14-880E5FB31DD2}"/>
          </ac:spMkLst>
        </pc:spChg>
        <pc:spChg chg="add del">
          <ac:chgData name="Pedro Vicente" userId="57e9b39f3d127f48" providerId="LiveId" clId="{C19D6948-F54E-41AA-84CD-F0A94A253CC0}" dt="2018-07-23T07:28:11.732" v="15518"/>
          <ac:spMkLst>
            <pc:docMk/>
            <pc:sldMk cId="2592130033" sldId="280"/>
            <ac:spMk id="3" creationId="{5A5E07AE-CCB3-415B-9954-363BF4479767}"/>
          </ac:spMkLst>
        </pc:spChg>
        <pc:graphicFrameChg chg="add del mod">
          <ac:chgData name="Pedro Vicente" userId="57e9b39f3d127f48" providerId="LiveId" clId="{C19D6948-F54E-41AA-84CD-F0A94A253CC0}" dt="2018-07-23T07:27:58.977" v="15502"/>
          <ac:graphicFrameMkLst>
            <pc:docMk/>
            <pc:sldMk cId="2592130033" sldId="280"/>
            <ac:graphicFrameMk id="4" creationId="{3C57F528-E4C9-4BA5-B85E-C239E4E5CEBB}"/>
          </ac:graphicFrameMkLst>
        </pc:graphicFrameChg>
        <pc:graphicFrameChg chg="add del mod">
          <ac:chgData name="Pedro Vicente" userId="57e9b39f3d127f48" providerId="LiveId" clId="{C19D6948-F54E-41AA-84CD-F0A94A253CC0}" dt="2018-07-23T07:28:11.732" v="15518"/>
          <ac:graphicFrameMkLst>
            <pc:docMk/>
            <pc:sldMk cId="2592130033" sldId="280"/>
            <ac:graphicFrameMk id="5" creationId="{09690E17-277E-47E4-9FB5-F2687FD94B02}"/>
          </ac:graphicFrameMkLst>
        </pc:graphicFrameChg>
        <pc:picChg chg="add mod">
          <ac:chgData name="Pedro Vicente" userId="57e9b39f3d127f48" providerId="LiveId" clId="{C19D6948-F54E-41AA-84CD-F0A94A253CC0}" dt="2018-07-23T07:28:59.303" v="15584" actId="1076"/>
          <ac:picMkLst>
            <pc:docMk/>
            <pc:sldMk cId="2592130033" sldId="280"/>
            <ac:picMk id="6" creationId="{1FE28AE9-0C26-4690-AF55-133FE0ECFE78}"/>
          </ac:picMkLst>
        </pc:picChg>
      </pc:sldChg>
      <pc:sldChg chg="modSp add modTransition modNotesTx">
        <pc:chgData name="Pedro Vicente" userId="57e9b39f3d127f48" providerId="LiveId" clId="{C19D6948-F54E-41AA-84CD-F0A94A253CC0}" dt="2018-07-24T03:16:39.930" v="20687"/>
        <pc:sldMkLst>
          <pc:docMk/>
          <pc:sldMk cId="3253374612" sldId="281"/>
        </pc:sldMkLst>
        <pc:spChg chg="mod">
          <ac:chgData name="Pedro Vicente" userId="57e9b39f3d127f48" providerId="LiveId" clId="{C19D6948-F54E-41AA-84CD-F0A94A253CC0}" dt="2018-07-22T15:17:12.085" v="383"/>
          <ac:spMkLst>
            <pc:docMk/>
            <pc:sldMk cId="3253374612" sldId="281"/>
            <ac:spMk id="2" creationId="{E1196591-7F70-4B54-8BEB-EB6185AB4578}"/>
          </ac:spMkLst>
        </pc:spChg>
        <pc:spChg chg="mod">
          <ac:chgData name="Pedro Vicente" userId="57e9b39f3d127f48" providerId="LiveId" clId="{C19D6948-F54E-41AA-84CD-F0A94A253CC0}" dt="2018-07-23T02:47:22.497" v="1957" actId="20577"/>
          <ac:spMkLst>
            <pc:docMk/>
            <pc:sldMk cId="3253374612" sldId="281"/>
            <ac:spMk id="3" creationId="{12A3828B-1E7A-486B-89EE-49D846C0E19D}"/>
          </ac:spMkLst>
        </pc:spChg>
      </pc:sldChg>
      <pc:sldChg chg="addSp delSp modSp add mod ord modTransition setBg modNotesTx">
        <pc:chgData name="Pedro Vicente" userId="57e9b39f3d127f48" providerId="LiveId" clId="{C19D6948-F54E-41AA-84CD-F0A94A253CC0}" dt="2018-07-24T03:16:39.930" v="20687"/>
        <pc:sldMkLst>
          <pc:docMk/>
          <pc:sldMk cId="2584344020" sldId="282"/>
        </pc:sldMkLst>
        <pc:spChg chg="mod">
          <ac:chgData name="Pedro Vicente" userId="57e9b39f3d127f48" providerId="LiveId" clId="{C19D6948-F54E-41AA-84CD-F0A94A253CC0}" dt="2018-07-23T02:33:45.179" v="556" actId="26606"/>
          <ac:spMkLst>
            <pc:docMk/>
            <pc:sldMk cId="2584344020" sldId="282"/>
            <ac:spMk id="2" creationId="{DA3B0F87-C089-426C-A128-E92D832ACF82}"/>
          </ac:spMkLst>
        </pc:spChg>
        <pc:spChg chg="mod">
          <ac:chgData name="Pedro Vicente" userId="57e9b39f3d127f48" providerId="LiveId" clId="{C19D6948-F54E-41AA-84CD-F0A94A253CC0}" dt="2018-07-23T03:30:02.192" v="2155" actId="20577"/>
          <ac:spMkLst>
            <pc:docMk/>
            <pc:sldMk cId="2584344020" sldId="282"/>
            <ac:spMk id="3" creationId="{9D96041A-C88B-48F5-80D2-AF77637BEBB0}"/>
          </ac:spMkLst>
        </pc:spChg>
        <pc:spChg chg="add del">
          <ac:chgData name="Pedro Vicente" userId="57e9b39f3d127f48" providerId="LiveId" clId="{C19D6948-F54E-41AA-84CD-F0A94A253CC0}" dt="2018-07-23T02:33:45.179" v="556" actId="26606"/>
          <ac:spMkLst>
            <pc:docMk/>
            <pc:sldMk cId="2584344020" sldId="282"/>
            <ac:spMk id="71" creationId="{3CD9DF72-87A3-404E-A828-84CBF11A8303}"/>
          </ac:spMkLst>
        </pc:spChg>
        <pc:picChg chg="add del mod ord">
          <ac:chgData name="Pedro Vicente" userId="57e9b39f3d127f48" providerId="LiveId" clId="{C19D6948-F54E-41AA-84CD-F0A94A253CC0}" dt="2018-07-23T02:33:46.501" v="557" actId="478"/>
          <ac:picMkLst>
            <pc:docMk/>
            <pc:sldMk cId="2584344020" sldId="282"/>
            <ac:picMk id="7170" creationId="{D48FF7D3-B7CF-4421-A3FE-E0B631E37140}"/>
          </ac:picMkLst>
        </pc:picChg>
        <pc:cxnChg chg="add del">
          <ac:chgData name="Pedro Vicente" userId="57e9b39f3d127f48" providerId="LiveId" clId="{C19D6948-F54E-41AA-84CD-F0A94A253CC0}" dt="2018-07-23T02:33:45.179" v="556" actId="26606"/>
          <ac:cxnSpMkLst>
            <pc:docMk/>
            <pc:sldMk cId="2584344020" sldId="282"/>
            <ac:cxnSpMk id="73" creationId="{20E3A342-4D61-4E3F-AF90-1AB42AEB96CC}"/>
          </ac:cxnSpMkLst>
        </pc:cxnChg>
      </pc:sldChg>
      <pc:sldChg chg="addSp modSp add mod modTransition setBg setClrOvrMap modNotesTx">
        <pc:chgData name="Pedro Vicente" userId="57e9b39f3d127f48" providerId="LiveId" clId="{C19D6948-F54E-41AA-84CD-F0A94A253CC0}" dt="2018-07-26T06:43:13.936" v="20722"/>
        <pc:sldMkLst>
          <pc:docMk/>
          <pc:sldMk cId="2513770807" sldId="285"/>
        </pc:sldMkLst>
        <pc:spChg chg="mod">
          <ac:chgData name="Pedro Vicente" userId="57e9b39f3d127f48" providerId="LiveId" clId="{C19D6948-F54E-41AA-84CD-F0A94A253CC0}" dt="2018-07-23T02:39:23.643" v="817" actId="14100"/>
          <ac:spMkLst>
            <pc:docMk/>
            <pc:sldMk cId="2513770807" sldId="285"/>
            <ac:spMk id="2" creationId="{67518430-8BA9-4B49-82F1-AA90E4CA0876}"/>
          </ac:spMkLst>
        </pc:spChg>
        <pc:spChg chg="mod">
          <ac:chgData name="Pedro Vicente" userId="57e9b39f3d127f48" providerId="LiveId" clId="{C19D6948-F54E-41AA-84CD-F0A94A253CC0}" dt="2018-07-23T09:43:59.249" v="18652" actId="20577"/>
          <ac:spMkLst>
            <pc:docMk/>
            <pc:sldMk cId="2513770807" sldId="285"/>
            <ac:spMk id="3" creationId="{E56A29D2-14FF-4948-BE13-23A524A99BAE}"/>
          </ac:spMkLst>
        </pc:spChg>
        <pc:spChg chg="add">
          <ac:chgData name="Pedro Vicente" userId="57e9b39f3d127f48" providerId="LiveId" clId="{C19D6948-F54E-41AA-84CD-F0A94A253CC0}" dt="2018-07-23T02:39:19.500" v="816" actId="26606"/>
          <ac:spMkLst>
            <pc:docMk/>
            <pc:sldMk cId="2513770807" sldId="285"/>
            <ac:spMk id="71" creationId="{71B2258F-86CA-4D4D-8270-BC05FCDEBFB3}"/>
          </ac:spMkLst>
        </pc:spChg>
        <pc:picChg chg="add mod ord">
          <ac:chgData name="Pedro Vicente" userId="57e9b39f3d127f48" providerId="LiveId" clId="{C19D6948-F54E-41AA-84CD-F0A94A253CC0}" dt="2018-07-23T02:39:41.759" v="820" actId="1076"/>
          <ac:picMkLst>
            <pc:docMk/>
            <pc:sldMk cId="2513770807" sldId="285"/>
            <ac:picMk id="9218" creationId="{B93BAC3C-B5BD-45A9-B10D-77A0972A4F9C}"/>
          </ac:picMkLst>
        </pc:picChg>
      </pc:sldChg>
      <pc:sldChg chg="addSp delSp modSp add mod modTransition setBg delDesignElem modNotesTx">
        <pc:chgData name="Pedro Vicente" userId="57e9b39f3d127f48" providerId="LiveId" clId="{C19D6948-F54E-41AA-84CD-F0A94A253CC0}" dt="2018-07-24T03:16:39.930" v="20687"/>
        <pc:sldMkLst>
          <pc:docMk/>
          <pc:sldMk cId="4064166854" sldId="286"/>
        </pc:sldMkLst>
        <pc:spChg chg="mod">
          <ac:chgData name="Pedro Vicente" userId="57e9b39f3d127f48" providerId="LiveId" clId="{C19D6948-F54E-41AA-84CD-F0A94A253CC0}" dt="2018-07-23T12:22:01.174" v="20240" actId="1076"/>
          <ac:spMkLst>
            <pc:docMk/>
            <pc:sldMk cId="4064166854" sldId="286"/>
            <ac:spMk id="2" creationId="{0E78F68C-F192-4DEC-9129-7FB5C69BDCA8}"/>
          </ac:spMkLst>
        </pc:spChg>
        <pc:spChg chg="del">
          <ac:chgData name="Pedro Vicente" userId="57e9b39f3d127f48" providerId="LiveId" clId="{C19D6948-F54E-41AA-84CD-F0A94A253CC0}" dt="2018-07-23T03:57:28.542" v="3447" actId="26606"/>
          <ac:spMkLst>
            <pc:docMk/>
            <pc:sldMk cId="4064166854" sldId="286"/>
            <ac:spMk id="3" creationId="{98D50D96-F7EB-456A-80C1-2129CB7B2530}"/>
          </ac:spMkLst>
        </pc:spChg>
        <pc:spChg chg="add del mod">
          <ac:chgData name="Pedro Vicente" userId="57e9b39f3d127f48" providerId="LiveId" clId="{C19D6948-F54E-41AA-84CD-F0A94A253CC0}" dt="2018-07-23T12:21:24.373" v="20232"/>
          <ac:spMkLst>
            <pc:docMk/>
            <pc:sldMk cId="4064166854" sldId="286"/>
            <ac:spMk id="3" creationId="{E65C1F16-9FBD-412D-A017-D9AC0F288407}"/>
          </ac:spMkLst>
        </pc:spChg>
        <pc:spChg chg="add del mod">
          <ac:chgData name="Pedro Vicente" userId="57e9b39f3d127f48" providerId="LiveId" clId="{C19D6948-F54E-41AA-84CD-F0A94A253CC0}" dt="2018-07-23T12:21:24.373" v="20232"/>
          <ac:spMkLst>
            <pc:docMk/>
            <pc:sldMk cId="4064166854" sldId="286"/>
            <ac:spMk id="4" creationId="{33E441BD-B4A2-4904-9D59-A176918573BF}"/>
          </ac:spMkLst>
        </pc:spChg>
        <pc:spChg chg="add del mod">
          <ac:chgData name="Pedro Vicente" userId="57e9b39f3d127f48" providerId="LiveId" clId="{C19D6948-F54E-41AA-84CD-F0A94A253CC0}" dt="2018-07-23T12:21:33.179" v="20234"/>
          <ac:spMkLst>
            <pc:docMk/>
            <pc:sldMk cId="4064166854" sldId="286"/>
            <ac:spMk id="5" creationId="{D8D203AD-2664-4F81-A62B-1CE56AB45375}"/>
          </ac:spMkLst>
        </pc:spChg>
        <pc:spChg chg="add del mod">
          <ac:chgData name="Pedro Vicente" userId="57e9b39f3d127f48" providerId="LiveId" clId="{C19D6948-F54E-41AA-84CD-F0A94A253CC0}" dt="2018-07-23T12:21:33.179" v="20234"/>
          <ac:spMkLst>
            <pc:docMk/>
            <pc:sldMk cId="4064166854" sldId="286"/>
            <ac:spMk id="6" creationId="{4F96547C-4807-440F-8B83-792449525E2C}"/>
          </ac:spMkLst>
        </pc:spChg>
        <pc:spChg chg="add del">
          <ac:chgData name="Pedro Vicente" userId="57e9b39f3d127f48" providerId="LiveId" clId="{C19D6948-F54E-41AA-84CD-F0A94A253CC0}" dt="2018-07-23T12:21:33.179" v="20234"/>
          <ac:spMkLst>
            <pc:docMk/>
            <pc:sldMk cId="4064166854" sldId="286"/>
            <ac:spMk id="72" creationId="{AB45A142-4255-493C-8284-5D566C121B10}"/>
          </ac:spMkLst>
        </pc:spChg>
        <pc:picChg chg="add del mod">
          <ac:chgData name="Pedro Vicente" userId="57e9b39f3d127f48" providerId="LiveId" clId="{C19D6948-F54E-41AA-84CD-F0A94A253CC0}" dt="2018-07-23T03:57:28.542" v="3447" actId="26606"/>
          <ac:picMkLst>
            <pc:docMk/>
            <pc:sldMk cId="4064166854" sldId="286"/>
            <ac:picMk id="10242" creationId="{E4EFEBC0-DC1B-4596-B105-C491FEC88B2D}"/>
          </ac:picMkLst>
        </pc:picChg>
        <pc:picChg chg="add mod">
          <ac:chgData name="Pedro Vicente" userId="57e9b39f3d127f48" providerId="LiveId" clId="{C19D6948-F54E-41AA-84CD-F0A94A253CC0}" dt="2018-07-23T12:59:25.443" v="20245" actId="14100"/>
          <ac:picMkLst>
            <pc:docMk/>
            <pc:sldMk cId="4064166854" sldId="286"/>
            <ac:picMk id="10245" creationId="{E4EFEBC0-DC1B-4596-B105-C491FEC88B2D}"/>
          </ac:picMkLst>
        </pc:picChg>
        <pc:cxnChg chg="add del">
          <ac:chgData name="Pedro Vicente" userId="57e9b39f3d127f48" providerId="LiveId" clId="{C19D6948-F54E-41AA-84CD-F0A94A253CC0}" dt="2018-07-23T12:21:33.179" v="20234"/>
          <ac:cxnSpMkLst>
            <pc:docMk/>
            <pc:sldMk cId="4064166854" sldId="286"/>
            <ac:cxnSpMk id="74" creationId="{38FB9660-F42F-4313-BBC4-47C007FE484C}"/>
          </ac:cxnSpMkLst>
        </pc:cxnChg>
      </pc:sldChg>
      <pc:sldChg chg="addSp delSp modSp add modNotes modNotesTx">
        <pc:chgData name="Pedro Vicente" userId="57e9b39f3d127f48" providerId="LiveId" clId="{C19D6948-F54E-41AA-84CD-F0A94A253CC0}" dt="2018-08-03T13:49:44.639" v="21316" actId="20577"/>
        <pc:sldMkLst>
          <pc:docMk/>
          <pc:sldMk cId="2220450570" sldId="288"/>
        </pc:sldMkLst>
        <pc:spChg chg="mod">
          <ac:chgData name="Pedro Vicente" userId="57e9b39f3d127f48" providerId="LiveId" clId="{C19D6948-F54E-41AA-84CD-F0A94A253CC0}" dt="2018-07-23T06:21:26.203" v="10709" actId="20577"/>
          <ac:spMkLst>
            <pc:docMk/>
            <pc:sldMk cId="2220450570" sldId="288"/>
            <ac:spMk id="2" creationId="{534E3287-304F-4E6E-AAB1-707D8B93EC75}"/>
          </ac:spMkLst>
        </pc:spChg>
        <pc:spChg chg="del">
          <ac:chgData name="Pedro Vicente" userId="57e9b39f3d127f48" providerId="LiveId" clId="{C19D6948-F54E-41AA-84CD-F0A94A253CC0}" dt="2018-07-23T06:21:48.613" v="10714" actId="478"/>
          <ac:spMkLst>
            <pc:docMk/>
            <pc:sldMk cId="2220450570" sldId="288"/>
            <ac:spMk id="3" creationId="{806EC9E3-68C1-40BF-B9E9-8AFB2A43F589}"/>
          </ac:spMkLst>
        </pc:spChg>
        <pc:spChg chg="add del">
          <ac:chgData name="Pedro Vicente" userId="57e9b39f3d127f48" providerId="LiveId" clId="{C19D6948-F54E-41AA-84CD-F0A94A253CC0}" dt="2018-07-23T10:09:50.076" v="19702"/>
          <ac:spMkLst>
            <pc:docMk/>
            <pc:sldMk cId="2220450570" sldId="288"/>
            <ac:spMk id="8" creationId="{BA23D5DD-A079-4B94-9CD9-34F147024538}"/>
          </ac:spMkLst>
        </pc:spChg>
        <pc:spChg chg="add mod">
          <ac:chgData name="Pedro Vicente" userId="57e9b39f3d127f48" providerId="LiveId" clId="{C19D6948-F54E-41AA-84CD-F0A94A253CC0}" dt="2018-08-03T13:49:44.639" v="21316" actId="20577"/>
          <ac:spMkLst>
            <pc:docMk/>
            <pc:sldMk cId="2220450570" sldId="288"/>
            <ac:spMk id="9" creationId="{A5DA5C21-D226-49AA-9764-B3B3C4D5D217}"/>
          </ac:spMkLst>
        </pc:spChg>
        <pc:graphicFrameChg chg="add mod">
          <ac:chgData name="Pedro Vicente" userId="57e9b39f3d127f48" providerId="LiveId" clId="{C19D6948-F54E-41AA-84CD-F0A94A253CC0}" dt="2018-07-23T09:55:53.540" v="19339" actId="1076"/>
          <ac:graphicFrameMkLst>
            <pc:docMk/>
            <pc:sldMk cId="2220450570" sldId="288"/>
            <ac:graphicFrameMk id="4" creationId="{BB1AB705-2617-4A7A-83C2-41B53FACA9B5}"/>
          </ac:graphicFrameMkLst>
        </pc:graphicFrameChg>
        <pc:picChg chg="add mod">
          <ac:chgData name="Pedro Vicente" userId="57e9b39f3d127f48" providerId="LiveId" clId="{C19D6948-F54E-41AA-84CD-F0A94A253CC0}" dt="2018-07-23T10:09:53.724" v="19705" actId="1076"/>
          <ac:picMkLst>
            <pc:docMk/>
            <pc:sldMk cId="2220450570" sldId="288"/>
            <ac:picMk id="5" creationId="{9AD1C11F-F2F8-4BF3-B0A3-666A8B329817}"/>
          </ac:picMkLst>
        </pc:picChg>
        <pc:picChg chg="add del mod">
          <ac:chgData name="Pedro Vicente" userId="57e9b39f3d127f48" providerId="LiveId" clId="{C19D6948-F54E-41AA-84CD-F0A94A253CC0}" dt="2018-07-23T06:21:00.891" v="10661" actId="478"/>
          <ac:picMkLst>
            <pc:docMk/>
            <pc:sldMk cId="2220450570" sldId="288"/>
            <ac:picMk id="6" creationId="{FE46C44C-CA2C-455F-A69D-D0BCE4650055}"/>
          </ac:picMkLst>
        </pc:picChg>
        <pc:picChg chg="add mod">
          <ac:chgData name="Pedro Vicente" userId="57e9b39f3d127f48" providerId="LiveId" clId="{C19D6948-F54E-41AA-84CD-F0A94A253CC0}" dt="2018-07-23T09:56:40.718" v="19343" actId="1076"/>
          <ac:picMkLst>
            <pc:docMk/>
            <pc:sldMk cId="2220450570" sldId="288"/>
            <ac:picMk id="7" creationId="{5C8AF159-F112-474B-ACFD-C0E51207307F}"/>
          </ac:picMkLst>
        </pc:picChg>
      </pc:sldChg>
      <pc:sldChg chg="addSp delSp modSp add mod setBg modAnim modNotesTx">
        <pc:chgData name="Pedro Vicente" userId="57e9b39f3d127f48" providerId="LiveId" clId="{C19D6948-F54E-41AA-84CD-F0A94A253CC0}" dt="2018-07-23T15:02:19.594" v="20513"/>
        <pc:sldMkLst>
          <pc:docMk/>
          <pc:sldMk cId="4213295843" sldId="289"/>
        </pc:sldMkLst>
        <pc:spChg chg="mod">
          <ac:chgData name="Pedro Vicente" userId="57e9b39f3d127f48" providerId="LiveId" clId="{C19D6948-F54E-41AA-84CD-F0A94A253CC0}" dt="2018-07-23T07:19:53.514" v="15444" actId="26606"/>
          <ac:spMkLst>
            <pc:docMk/>
            <pc:sldMk cId="4213295843" sldId="289"/>
            <ac:spMk id="2" creationId="{FEBD8788-30CF-4B13-A45F-BAA81FFC54AB}"/>
          </ac:spMkLst>
        </pc:spChg>
        <pc:spChg chg="mod">
          <ac:chgData name="Pedro Vicente" userId="57e9b39f3d127f48" providerId="LiveId" clId="{C19D6948-F54E-41AA-84CD-F0A94A253CC0}" dt="2018-07-23T07:19:53.514" v="15444" actId="26606"/>
          <ac:spMkLst>
            <pc:docMk/>
            <pc:sldMk cId="4213295843" sldId="289"/>
            <ac:spMk id="3" creationId="{8C4707FD-B73D-4588-A790-B17E65A72FC3}"/>
          </ac:spMkLst>
        </pc:spChg>
        <pc:spChg chg="add del mod">
          <ac:chgData name="Pedro Vicente" userId="57e9b39f3d127f48" providerId="LiveId" clId="{C19D6948-F54E-41AA-84CD-F0A94A253CC0}" dt="2018-07-23T10:16:05.046" v="19722" actId="478"/>
          <ac:spMkLst>
            <pc:docMk/>
            <pc:sldMk cId="4213295843" sldId="289"/>
            <ac:spMk id="5" creationId="{8C62D2D1-9ECA-4AAF-B7C0-FC9D5C805FB9}"/>
          </ac:spMkLst>
        </pc:spChg>
        <pc:spChg chg="add">
          <ac:chgData name="Pedro Vicente" userId="57e9b39f3d127f48" providerId="LiveId" clId="{C19D6948-F54E-41AA-84CD-F0A94A253CC0}" dt="2018-07-23T10:16:05.296" v="19723"/>
          <ac:spMkLst>
            <pc:docMk/>
            <pc:sldMk cId="4213295843" sldId="289"/>
            <ac:spMk id="6" creationId="{B17256A0-8C21-440E-93CC-4CB1911C5E7A}"/>
          </ac:spMkLst>
        </pc:spChg>
        <pc:picChg chg="add mod">
          <ac:chgData name="Pedro Vicente" userId="57e9b39f3d127f48" providerId="LiveId" clId="{C19D6948-F54E-41AA-84CD-F0A94A253CC0}" dt="2018-07-23T07:19:53.514" v="15444" actId="26606"/>
          <ac:picMkLst>
            <pc:docMk/>
            <pc:sldMk cId="4213295843" sldId="289"/>
            <ac:picMk id="4" creationId="{4C332341-D341-4DEC-A186-B252ADEB7A20}"/>
          </ac:picMkLst>
        </pc:picChg>
        <pc:picChg chg="add mod">
          <ac:chgData name="Pedro Vicente" userId="57e9b39f3d127f48" providerId="LiveId" clId="{C19D6948-F54E-41AA-84CD-F0A94A253CC0}" dt="2018-07-23T15:01:00.819" v="20508" actId="1076"/>
          <ac:picMkLst>
            <pc:docMk/>
            <pc:sldMk cId="4213295843" sldId="289"/>
            <ac:picMk id="5" creationId="{E56664F5-E048-4BA0-84C3-C1679BCA2F68}"/>
          </ac:picMkLst>
        </pc:picChg>
      </pc:sldChg>
      <pc:sldChg chg="addSp delSp modSp add ord modNotesTx">
        <pc:chgData name="Pedro Vicente" userId="57e9b39f3d127f48" providerId="LiveId" clId="{C19D6948-F54E-41AA-84CD-F0A94A253CC0}" dt="2018-07-26T06:41:37.823" v="20707"/>
        <pc:sldMkLst>
          <pc:docMk/>
          <pc:sldMk cId="3898696483" sldId="290"/>
        </pc:sldMkLst>
        <pc:spChg chg="mod">
          <ac:chgData name="Pedro Vicente" userId="57e9b39f3d127f48" providerId="LiveId" clId="{C19D6948-F54E-41AA-84CD-F0A94A253CC0}" dt="2018-07-23T07:05:05.122" v="13815" actId="20577"/>
          <ac:spMkLst>
            <pc:docMk/>
            <pc:sldMk cId="3898696483" sldId="290"/>
            <ac:spMk id="2" creationId="{E2CB253E-0F38-42BB-8BBE-496B197EDD99}"/>
          </ac:spMkLst>
        </pc:spChg>
        <pc:spChg chg="add del">
          <ac:chgData name="Pedro Vicente" userId="57e9b39f3d127f48" providerId="LiveId" clId="{C19D6948-F54E-41AA-84CD-F0A94A253CC0}" dt="2018-07-23T07:05:31.127" v="13820"/>
          <ac:spMkLst>
            <pc:docMk/>
            <pc:sldMk cId="3898696483" sldId="290"/>
            <ac:spMk id="3" creationId="{1B7AF36E-0152-4951-9A54-588BB1C9DCCF}"/>
          </ac:spMkLst>
        </pc:spChg>
        <pc:graphicFrameChg chg="add del mod">
          <ac:chgData name="Pedro Vicente" userId="57e9b39f3d127f48" providerId="LiveId" clId="{C19D6948-F54E-41AA-84CD-F0A94A253CC0}" dt="2018-07-23T07:05:30.977" v="13819"/>
          <ac:graphicFrameMkLst>
            <pc:docMk/>
            <pc:sldMk cId="3898696483" sldId="290"/>
            <ac:graphicFrameMk id="4" creationId="{20C739D4-813D-4580-BCC5-645D227943B3}"/>
          </ac:graphicFrameMkLst>
        </pc:graphicFrameChg>
        <pc:graphicFrameChg chg="add mod modGraphic">
          <ac:chgData name="Pedro Vicente" userId="57e9b39f3d127f48" providerId="LiveId" clId="{C19D6948-F54E-41AA-84CD-F0A94A253CC0}" dt="2018-07-23T13:01:45.698" v="20263" actId="313"/>
          <ac:graphicFrameMkLst>
            <pc:docMk/>
            <pc:sldMk cId="3898696483" sldId="290"/>
            <ac:graphicFrameMk id="5" creationId="{A88857B0-9E85-4905-AD3A-EC685F122C75}"/>
          </ac:graphicFrameMkLst>
        </pc:graphicFrameChg>
      </pc:sldChg>
      <pc:sldChg chg="addSp delSp modSp add mod">
        <pc:chgData name="Pedro Vicente" userId="57e9b39f3d127f48" providerId="LiveId" clId="{C19D6948-F54E-41AA-84CD-F0A94A253CC0}" dt="2018-07-26T06:42:54.480" v="20720" actId="14100"/>
        <pc:sldMkLst>
          <pc:docMk/>
          <pc:sldMk cId="1066866765" sldId="291"/>
        </pc:sldMkLst>
        <pc:spChg chg="mod">
          <ac:chgData name="Pedro Vicente" userId="57e9b39f3d127f48" providerId="LiveId" clId="{C19D6948-F54E-41AA-84CD-F0A94A253CC0}" dt="2018-07-23T15:20:08.554" v="20686" actId="20577"/>
          <ac:spMkLst>
            <pc:docMk/>
            <pc:sldMk cId="1066866765" sldId="291"/>
            <ac:spMk id="2" creationId="{9E4B617B-906A-40E2-A3B7-C3D396241A63}"/>
          </ac:spMkLst>
        </pc:spChg>
        <pc:spChg chg="del">
          <ac:chgData name="Pedro Vicente" userId="57e9b39f3d127f48" providerId="LiveId" clId="{C19D6948-F54E-41AA-84CD-F0A94A253CC0}" dt="2018-07-23T07:46:34.437" v="16746" actId="478"/>
          <ac:spMkLst>
            <pc:docMk/>
            <pc:sldMk cId="1066866765" sldId="291"/>
            <ac:spMk id="3" creationId="{76ACE197-C476-4C6E-A7CE-D2038B507CEA}"/>
          </ac:spMkLst>
        </pc:spChg>
        <pc:spChg chg="add del">
          <ac:chgData name="Pedro Vicente" userId="57e9b39f3d127f48" providerId="LiveId" clId="{C19D6948-F54E-41AA-84CD-F0A94A253CC0}" dt="2018-07-26T06:42:45.012" v="20717"/>
          <ac:spMkLst>
            <pc:docMk/>
            <pc:sldMk cId="1066866765" sldId="291"/>
            <ac:spMk id="5" creationId="{70FBD0CF-3D1E-4788-9D1F-CF4AF4B15E9D}"/>
          </ac:spMkLst>
        </pc:spChg>
        <pc:graphicFrameChg chg="add del">
          <ac:chgData name="Pedro Vicente" userId="57e9b39f3d127f48" providerId="LiveId" clId="{C19D6948-F54E-41AA-84CD-F0A94A253CC0}" dt="2018-07-26T06:42:42.556" v="20715"/>
          <ac:graphicFrameMkLst>
            <pc:docMk/>
            <pc:sldMk cId="1066866765" sldId="291"/>
            <ac:graphicFrameMk id="3" creationId="{6E2ACC46-8FFE-4DB8-A31C-B59352F62233}"/>
          </ac:graphicFrameMkLst>
        </pc:graphicFrameChg>
        <pc:graphicFrameChg chg="add mod">
          <ac:chgData name="Pedro Vicente" userId="57e9b39f3d127f48" providerId="LiveId" clId="{C19D6948-F54E-41AA-84CD-F0A94A253CC0}" dt="2018-07-26T06:42:27.275" v="20710" actId="14100"/>
          <ac:graphicFrameMkLst>
            <pc:docMk/>
            <pc:sldMk cId="1066866765" sldId="291"/>
            <ac:graphicFrameMk id="4" creationId="{8D3D14A6-3416-41B0-B5DB-C3C1853709DC}"/>
          </ac:graphicFrameMkLst>
        </pc:graphicFrameChg>
        <pc:graphicFrameChg chg="add del">
          <ac:chgData name="Pedro Vicente" userId="57e9b39f3d127f48" providerId="LiveId" clId="{C19D6948-F54E-41AA-84CD-F0A94A253CC0}" dt="2018-07-23T08:21:34.485" v="16847"/>
          <ac:graphicFrameMkLst>
            <pc:docMk/>
            <pc:sldMk cId="1066866765" sldId="291"/>
            <ac:graphicFrameMk id="5" creationId="{D66C246C-5033-422C-8D6A-DD19F34F3784}"/>
          </ac:graphicFrameMkLst>
        </pc:graphicFrameChg>
        <pc:graphicFrameChg chg="add mod modGraphic">
          <ac:chgData name="Pedro Vicente" userId="57e9b39f3d127f48" providerId="LiveId" clId="{C19D6948-F54E-41AA-84CD-F0A94A253CC0}" dt="2018-07-26T06:42:32.284" v="20711" actId="1076"/>
          <ac:graphicFrameMkLst>
            <pc:docMk/>
            <pc:sldMk cId="1066866765" sldId="291"/>
            <ac:graphicFrameMk id="6" creationId="{43744DDB-D789-477F-9080-D2D78A281B1A}"/>
          </ac:graphicFrameMkLst>
        </pc:graphicFrameChg>
        <pc:graphicFrameChg chg="add mod modGraphic">
          <ac:chgData name="Pedro Vicente" userId="57e9b39f3d127f48" providerId="LiveId" clId="{C19D6948-F54E-41AA-84CD-F0A94A253CC0}" dt="2018-07-26T06:42:54.480" v="20720" actId="14100"/>
          <ac:graphicFrameMkLst>
            <pc:docMk/>
            <pc:sldMk cId="1066866765" sldId="291"/>
            <ac:graphicFrameMk id="7" creationId="{91A2A6CE-14C2-4091-B309-7BF789D123DB}"/>
          </ac:graphicFrameMkLst>
        </pc:graphicFrameChg>
      </pc:sldChg>
      <pc:sldChg chg="addSp delSp modSp add mod ord modTransition">
        <pc:chgData name="Pedro Vicente" userId="57e9b39f3d127f48" providerId="LiveId" clId="{C19D6948-F54E-41AA-84CD-F0A94A253CC0}" dt="2018-07-26T06:43:35.963" v="20724"/>
        <pc:sldMkLst>
          <pc:docMk/>
          <pc:sldMk cId="3801303454" sldId="292"/>
        </pc:sldMkLst>
        <pc:spChg chg="mod">
          <ac:chgData name="Pedro Vicente" userId="57e9b39f3d127f48" providerId="LiveId" clId="{C19D6948-F54E-41AA-84CD-F0A94A253CC0}" dt="2018-07-23T08:02:52.698" v="16839" actId="20577"/>
          <ac:spMkLst>
            <pc:docMk/>
            <pc:sldMk cId="3801303454" sldId="292"/>
            <ac:spMk id="2" creationId="{B11DA58C-37DC-4CD8-8E55-CF535CEB4A5C}"/>
          </ac:spMkLst>
        </pc:spChg>
        <pc:spChg chg="del">
          <ac:chgData name="Pedro Vicente" userId="57e9b39f3d127f48" providerId="LiveId" clId="{C19D6948-F54E-41AA-84CD-F0A94A253CC0}" dt="2018-07-23T07:55:59.724" v="16788" actId="478"/>
          <ac:spMkLst>
            <pc:docMk/>
            <pc:sldMk cId="3801303454" sldId="292"/>
            <ac:spMk id="3" creationId="{D1672970-603F-4546-B184-8B929462153F}"/>
          </ac:spMkLst>
        </pc:spChg>
        <pc:spChg chg="add mod">
          <ac:chgData name="Pedro Vicente" userId="57e9b39f3d127f48" providerId="LiveId" clId="{C19D6948-F54E-41AA-84CD-F0A94A253CC0}" dt="2018-07-23T10:29:10.896" v="19939" actId="1076"/>
          <ac:spMkLst>
            <pc:docMk/>
            <pc:sldMk cId="3801303454" sldId="292"/>
            <ac:spMk id="8" creationId="{F85D9F98-265D-4272-8D21-0A730149F97E}"/>
          </ac:spMkLst>
        </pc:spChg>
        <pc:graphicFrameChg chg="add mod">
          <ac:chgData name="Pedro Vicente" userId="57e9b39f3d127f48" providerId="LiveId" clId="{C19D6948-F54E-41AA-84CD-F0A94A253CC0}" dt="2018-07-23T08:22:24.259" v="16858" actId="1076"/>
          <ac:graphicFrameMkLst>
            <pc:docMk/>
            <pc:sldMk cId="3801303454" sldId="292"/>
            <ac:graphicFrameMk id="4" creationId="{942B78C1-B574-41CC-B492-EA690C604E4A}"/>
          </ac:graphicFrameMkLst>
        </pc:graphicFrameChg>
        <pc:graphicFrameChg chg="add del mod">
          <ac:chgData name="Pedro Vicente" userId="57e9b39f3d127f48" providerId="LiveId" clId="{C19D6948-F54E-41AA-84CD-F0A94A253CC0}" dt="2018-07-23T08:00:20.348" v="16798" actId="478"/>
          <ac:graphicFrameMkLst>
            <pc:docMk/>
            <pc:sldMk cId="3801303454" sldId="292"/>
            <ac:graphicFrameMk id="5" creationId="{C215DC30-FFDB-4364-B959-F479515771F9}"/>
          </ac:graphicFrameMkLst>
        </pc:graphicFrameChg>
        <pc:graphicFrameChg chg="add del">
          <ac:chgData name="Pedro Vicente" userId="57e9b39f3d127f48" providerId="LiveId" clId="{C19D6948-F54E-41AA-84CD-F0A94A253CC0}" dt="2018-07-23T08:02:07.291" v="16804"/>
          <ac:graphicFrameMkLst>
            <pc:docMk/>
            <pc:sldMk cId="3801303454" sldId="292"/>
            <ac:graphicFrameMk id="6" creationId="{62451CF8-150A-4F8C-8F99-423A68482507}"/>
          </ac:graphicFrameMkLst>
        </pc:graphicFrameChg>
        <pc:graphicFrameChg chg="add mod modGraphic">
          <ac:chgData name="Pedro Vicente" userId="57e9b39f3d127f48" providerId="LiveId" clId="{C19D6948-F54E-41AA-84CD-F0A94A253CC0}" dt="2018-07-23T08:22:15.461" v="16857" actId="1076"/>
          <ac:graphicFrameMkLst>
            <pc:docMk/>
            <pc:sldMk cId="3801303454" sldId="292"/>
            <ac:graphicFrameMk id="7" creationId="{B911E495-513B-4310-A8BB-17CA52CBD75D}"/>
          </ac:graphicFrameMkLst>
        </pc:graphicFrameChg>
      </pc:sldChg>
      <pc:sldChg chg="addSp delSp modSp add mod setBg setClrOvrMap">
        <pc:chgData name="Pedro Vicente" userId="57e9b39f3d127f48" providerId="LiveId" clId="{C19D6948-F54E-41AA-84CD-F0A94A253CC0}" dt="2018-07-23T09:46:12.270" v="18912" actId="478"/>
        <pc:sldMkLst>
          <pc:docMk/>
          <pc:sldMk cId="4017152913" sldId="294"/>
        </pc:sldMkLst>
        <pc:spChg chg="mod">
          <ac:chgData name="Pedro Vicente" userId="57e9b39f3d127f48" providerId="LiveId" clId="{C19D6948-F54E-41AA-84CD-F0A94A253CC0}" dt="2018-07-23T09:45:55.419" v="18909" actId="26606"/>
          <ac:spMkLst>
            <pc:docMk/>
            <pc:sldMk cId="4017152913" sldId="294"/>
            <ac:spMk id="2" creationId="{A88D209C-B9FA-4516-9D1E-82B55FD601C6}"/>
          </ac:spMkLst>
        </pc:spChg>
        <pc:spChg chg="del mod">
          <ac:chgData name="Pedro Vicente" userId="57e9b39f3d127f48" providerId="LiveId" clId="{C19D6948-F54E-41AA-84CD-F0A94A253CC0}" dt="2018-07-23T09:46:12.270" v="18912" actId="478"/>
          <ac:spMkLst>
            <pc:docMk/>
            <pc:sldMk cId="4017152913" sldId="294"/>
            <ac:spMk id="3" creationId="{AAAA9891-EA11-4017-AE2C-47DC80C74C1B}"/>
          </ac:spMkLst>
        </pc:spChg>
        <pc:spChg chg="add">
          <ac:chgData name="Pedro Vicente" userId="57e9b39f3d127f48" providerId="LiveId" clId="{C19D6948-F54E-41AA-84CD-F0A94A253CC0}" dt="2018-07-23T09:45:55.419" v="18909" actId="26606"/>
          <ac:spMkLst>
            <pc:docMk/>
            <pc:sldMk cId="4017152913" sldId="294"/>
            <ac:spMk id="71" creationId="{71B2258F-86CA-4D4D-8270-BC05FCDEBFB3}"/>
          </ac:spMkLst>
        </pc:spChg>
        <pc:picChg chg="add del mod ord">
          <ac:chgData name="Pedro Vicente" userId="57e9b39f3d127f48" providerId="LiveId" clId="{C19D6948-F54E-41AA-84CD-F0A94A253CC0}" dt="2018-07-23T09:46:06.642" v="18911" actId="478"/>
          <ac:picMkLst>
            <pc:docMk/>
            <pc:sldMk cId="4017152913" sldId="294"/>
            <ac:picMk id="19458" creationId="{26F37DA8-7743-4697-8688-2A88F86A3486}"/>
          </ac:picMkLst>
        </pc:picChg>
      </pc:sldChg>
      <pc:sldChg chg="addSp delSp modSp add mod ord">
        <pc:chgData name="Pedro Vicente" userId="57e9b39f3d127f48" providerId="LiveId" clId="{C19D6948-F54E-41AA-84CD-F0A94A253CC0}" dt="2018-08-03T13:29:51.644" v="21292" actId="20577"/>
        <pc:sldMkLst>
          <pc:docMk/>
          <pc:sldMk cId="4284252542" sldId="295"/>
        </pc:sldMkLst>
        <pc:spChg chg="mod">
          <ac:chgData name="Pedro Vicente" userId="57e9b39f3d127f48" providerId="LiveId" clId="{C19D6948-F54E-41AA-84CD-F0A94A253CC0}" dt="2018-08-03T13:29:51.644" v="21292" actId="20577"/>
          <ac:spMkLst>
            <pc:docMk/>
            <pc:sldMk cId="4284252542" sldId="295"/>
            <ac:spMk id="2" creationId="{65C5A0B4-0E52-43D7-99E2-B19B76D96D31}"/>
          </ac:spMkLst>
        </pc:spChg>
        <pc:spChg chg="del">
          <ac:chgData name="Pedro Vicente" userId="57e9b39f3d127f48" providerId="LiveId" clId="{C19D6948-F54E-41AA-84CD-F0A94A253CC0}" dt="2018-07-23T10:19:56.455" v="19770" actId="478"/>
          <ac:spMkLst>
            <pc:docMk/>
            <pc:sldMk cId="4284252542" sldId="295"/>
            <ac:spMk id="3" creationId="{051CA53F-7168-4957-B92E-88E8A8C9C8B3}"/>
          </ac:spMkLst>
        </pc:spChg>
        <pc:graphicFrameChg chg="add del">
          <ac:chgData name="Pedro Vicente" userId="57e9b39f3d127f48" providerId="LiveId" clId="{C19D6948-F54E-41AA-84CD-F0A94A253CC0}" dt="2018-07-23T10:16:47.333" v="19728" actId="478"/>
          <ac:graphicFrameMkLst>
            <pc:docMk/>
            <pc:sldMk cId="4284252542" sldId="295"/>
            <ac:graphicFrameMk id="4" creationId="{B4E728B8-3278-4E52-AC2D-BFC2D6A53C19}"/>
          </ac:graphicFrameMkLst>
        </pc:graphicFrameChg>
        <pc:graphicFrameChg chg="add mod">
          <ac:chgData name="Pedro Vicente" userId="57e9b39f3d127f48" providerId="LiveId" clId="{C19D6948-F54E-41AA-84CD-F0A94A253CC0}" dt="2018-07-23T10:20:06.490" v="19773" actId="1076"/>
          <ac:graphicFrameMkLst>
            <pc:docMk/>
            <pc:sldMk cId="4284252542" sldId="295"/>
            <ac:graphicFrameMk id="5" creationId="{B4E728B8-3278-4E52-AC2D-BFC2D6A53C19}"/>
          </ac:graphicFrameMkLst>
        </pc:graphicFrameChg>
      </pc:sldChg>
      <pc:sldChg chg="addSp delSp modSp add mod ord">
        <pc:chgData name="Pedro Vicente" userId="57e9b39f3d127f48" providerId="LiveId" clId="{C19D6948-F54E-41AA-84CD-F0A94A253CC0}" dt="2018-08-03T13:55:46.201" v="21317"/>
        <pc:sldMkLst>
          <pc:docMk/>
          <pc:sldMk cId="2377141217" sldId="296"/>
        </pc:sldMkLst>
        <pc:spChg chg="mod">
          <ac:chgData name="Pedro Vicente" userId="57e9b39f3d127f48" providerId="LiveId" clId="{C19D6948-F54E-41AA-84CD-F0A94A253CC0}" dt="2018-08-03T13:30:02.760" v="21310" actId="20577"/>
          <ac:spMkLst>
            <pc:docMk/>
            <pc:sldMk cId="2377141217" sldId="296"/>
            <ac:spMk id="2" creationId="{893CAA35-7112-45EE-AEFA-4C06475596BA}"/>
          </ac:spMkLst>
        </pc:spChg>
        <pc:spChg chg="del">
          <ac:chgData name="Pedro Vicente" userId="57e9b39f3d127f48" providerId="LiveId" clId="{C19D6948-F54E-41AA-84CD-F0A94A253CC0}" dt="2018-07-23T10:21:10.859" v="19845" actId="478"/>
          <ac:spMkLst>
            <pc:docMk/>
            <pc:sldMk cId="2377141217" sldId="296"/>
            <ac:spMk id="3" creationId="{9802F0BA-2F48-4BBD-9F3A-0158F66C6594}"/>
          </ac:spMkLst>
        </pc:spChg>
        <pc:graphicFrameChg chg="add del">
          <ac:chgData name="Pedro Vicente" userId="57e9b39f3d127f48" providerId="LiveId" clId="{C19D6948-F54E-41AA-84CD-F0A94A253CC0}" dt="2018-07-23T10:21:13.367" v="19848" actId="478"/>
          <ac:graphicFrameMkLst>
            <pc:docMk/>
            <pc:sldMk cId="2377141217" sldId="296"/>
            <ac:graphicFrameMk id="4" creationId="{14E2A7A4-EA7C-4585-A33B-EDB66634D8E3}"/>
          </ac:graphicFrameMkLst>
        </pc:graphicFrameChg>
        <pc:graphicFrameChg chg="add mod">
          <ac:chgData name="Pedro Vicente" userId="57e9b39f3d127f48" providerId="LiveId" clId="{C19D6948-F54E-41AA-84CD-F0A94A253CC0}" dt="2018-07-23T10:23:14.389" v="19862" actId="113"/>
          <ac:graphicFrameMkLst>
            <pc:docMk/>
            <pc:sldMk cId="2377141217" sldId="296"/>
            <ac:graphicFrameMk id="5" creationId="{14E2A7A4-EA7C-4585-A33B-EDB66634D8E3}"/>
          </ac:graphicFrameMkLst>
        </pc:graphicFrameChg>
      </pc:sldChg>
      <pc:sldChg chg="addSp delSp modSp add mod ord modNotesTx">
        <pc:chgData name="Pedro Vicente" userId="57e9b39f3d127f48" providerId="LiveId" clId="{C19D6948-F54E-41AA-84CD-F0A94A253CC0}" dt="2018-08-03T13:28:24.474" v="21283" actId="20577"/>
        <pc:sldMkLst>
          <pc:docMk/>
          <pc:sldMk cId="1052639666" sldId="297"/>
        </pc:sldMkLst>
        <pc:spChg chg="mod">
          <ac:chgData name="Pedro Vicente" userId="57e9b39f3d127f48" providerId="LiveId" clId="{C19D6948-F54E-41AA-84CD-F0A94A253CC0}" dt="2018-07-23T10:25:32.386" v="19924" actId="20577"/>
          <ac:spMkLst>
            <pc:docMk/>
            <pc:sldMk cId="1052639666" sldId="297"/>
            <ac:spMk id="2" creationId="{3AB2D0DF-2A49-4070-B39A-2C855D098CD7}"/>
          </ac:spMkLst>
        </pc:spChg>
        <pc:spChg chg="del">
          <ac:chgData name="Pedro Vicente" userId="57e9b39f3d127f48" providerId="LiveId" clId="{C19D6948-F54E-41AA-84CD-F0A94A253CC0}" dt="2018-07-23T10:25:10.478" v="19866" actId="478"/>
          <ac:spMkLst>
            <pc:docMk/>
            <pc:sldMk cId="1052639666" sldId="297"/>
            <ac:spMk id="3" creationId="{C86A0ED5-EFDF-433D-A372-1FC711475C3A}"/>
          </ac:spMkLst>
        </pc:spChg>
        <pc:graphicFrameChg chg="add mod">
          <ac:chgData name="Pedro Vicente" userId="57e9b39f3d127f48" providerId="LiveId" clId="{C19D6948-F54E-41AA-84CD-F0A94A253CC0}" dt="2018-07-23T10:25:47.438" v="19927" actId="1076"/>
          <ac:graphicFrameMkLst>
            <pc:docMk/>
            <pc:sldMk cId="1052639666" sldId="297"/>
            <ac:graphicFrameMk id="4" creationId="{33FFC65F-F2AE-4931-B712-D5CD1214019A}"/>
          </ac:graphicFrameMkLst>
        </pc:graphicFrameChg>
      </pc:sldChg>
      <pc:sldChg chg="add del">
        <pc:chgData name="Pedro Vicente" userId="57e9b39f3d127f48" providerId="LiveId" clId="{C19D6948-F54E-41AA-84CD-F0A94A253CC0}" dt="2018-08-03T12:49:07.589" v="20726" actId="2696"/>
        <pc:sldMkLst>
          <pc:docMk/>
          <pc:sldMk cId="605370745" sldId="298"/>
        </pc:sldMkLst>
      </pc:sldChg>
      <pc:sldChg chg="addSp modSp add mod setBg setClrOvrMap">
        <pc:chgData name="Pedro Vicente" userId="57e9b39f3d127f48" providerId="LiveId" clId="{C19D6948-F54E-41AA-84CD-F0A94A253CC0}" dt="2018-08-03T13:21:11.441" v="21007" actId="20577"/>
        <pc:sldMkLst>
          <pc:docMk/>
          <pc:sldMk cId="2404426333" sldId="298"/>
        </pc:sldMkLst>
        <pc:spChg chg="mod">
          <ac:chgData name="Pedro Vicente" userId="57e9b39f3d127f48" providerId="LiveId" clId="{C19D6948-F54E-41AA-84CD-F0A94A253CC0}" dt="2018-08-03T13:21:11.441" v="21007" actId="20577"/>
          <ac:spMkLst>
            <pc:docMk/>
            <pc:sldMk cId="2404426333" sldId="298"/>
            <ac:spMk id="2" creationId="{A7AB85A7-54DF-410B-8BFC-DE696435A729}"/>
          </ac:spMkLst>
        </pc:spChg>
        <pc:spChg chg="mod">
          <ac:chgData name="Pedro Vicente" userId="57e9b39f3d127f48" providerId="LiveId" clId="{C19D6948-F54E-41AA-84CD-F0A94A253CC0}" dt="2018-08-03T12:52:26.589" v="20804" actId="20577"/>
          <ac:spMkLst>
            <pc:docMk/>
            <pc:sldMk cId="2404426333" sldId="298"/>
            <ac:spMk id="3" creationId="{7427CDD9-1574-4091-8165-871E6FCB428E}"/>
          </ac:spMkLst>
        </pc:spChg>
        <pc:spChg chg="add">
          <ac:chgData name="Pedro Vicente" userId="57e9b39f3d127f48" providerId="LiveId" clId="{C19D6948-F54E-41AA-84CD-F0A94A253CC0}" dt="2018-08-03T12:50:43.110" v="20734" actId="26606"/>
          <ac:spMkLst>
            <pc:docMk/>
            <pc:sldMk cId="2404426333" sldId="298"/>
            <ac:spMk id="71" creationId="{71B2258F-86CA-4D4D-8270-BC05FCDEBFB3}"/>
          </ac:spMkLst>
        </pc:spChg>
        <pc:picChg chg="add mod ord">
          <ac:chgData name="Pedro Vicente" userId="57e9b39f3d127f48" providerId="LiveId" clId="{C19D6948-F54E-41AA-84CD-F0A94A253CC0}" dt="2018-08-03T12:50:43.110" v="20734" actId="26606"/>
          <ac:picMkLst>
            <pc:docMk/>
            <pc:sldMk cId="2404426333" sldId="298"/>
            <ac:picMk id="3074" creationId="{09AE3E9C-5ADC-4E2C-A0A4-2923B78BD911}"/>
          </ac:picMkLst>
        </pc:picChg>
      </pc:sldChg>
      <pc:sldChg chg="add del">
        <pc:chgData name="Pedro Vicente" userId="57e9b39f3d127f48" providerId="LiveId" clId="{C19D6948-F54E-41AA-84CD-F0A94A253CC0}" dt="2018-08-03T12:59:45.883" v="20905" actId="2696"/>
        <pc:sldMkLst>
          <pc:docMk/>
          <pc:sldMk cId="1533120529" sldId="299"/>
        </pc:sldMkLst>
      </pc:sldChg>
      <pc:sldChg chg="addSp delSp modSp add mod setBg setClrOvrMap">
        <pc:chgData name="Pedro Vicente" userId="57e9b39f3d127f48" providerId="LiveId" clId="{C19D6948-F54E-41AA-84CD-F0A94A253CC0}" dt="2018-08-03T12:59:33.983" v="20904" actId="20577"/>
        <pc:sldMkLst>
          <pc:docMk/>
          <pc:sldMk cId="1037062152" sldId="300"/>
        </pc:sldMkLst>
        <pc:spChg chg="mod">
          <ac:chgData name="Pedro Vicente" userId="57e9b39f3d127f48" providerId="LiveId" clId="{C19D6948-F54E-41AA-84CD-F0A94A253CC0}" dt="2018-08-03T12:59:13.263" v="20857" actId="26606"/>
          <ac:spMkLst>
            <pc:docMk/>
            <pc:sldMk cId="1037062152" sldId="300"/>
            <ac:spMk id="2" creationId="{ED832DED-B01F-4E51-B08D-4AE02EB2E4C7}"/>
          </ac:spMkLst>
        </pc:spChg>
        <pc:spChg chg="mod">
          <ac:chgData name="Pedro Vicente" userId="57e9b39f3d127f48" providerId="LiveId" clId="{C19D6948-F54E-41AA-84CD-F0A94A253CC0}" dt="2018-08-03T12:59:33.983" v="20904" actId="20577"/>
          <ac:spMkLst>
            <pc:docMk/>
            <pc:sldMk cId="1037062152" sldId="300"/>
            <ac:spMk id="3" creationId="{3A628ACA-C9C8-4FC2-9450-16FA47FB8050}"/>
          </ac:spMkLst>
        </pc:spChg>
        <pc:spChg chg="add del">
          <ac:chgData name="Pedro Vicente" userId="57e9b39f3d127f48" providerId="LiveId" clId="{C19D6948-F54E-41AA-84CD-F0A94A253CC0}" dt="2018-08-03T12:58:28.426" v="20846" actId="26606"/>
          <ac:spMkLst>
            <pc:docMk/>
            <pc:sldMk cId="1037062152" sldId="300"/>
            <ac:spMk id="10" creationId="{ED49FE6D-E54D-4A15-9572-966ED42F812E}"/>
          </ac:spMkLst>
        </pc:spChg>
        <pc:spChg chg="add del">
          <ac:chgData name="Pedro Vicente" userId="57e9b39f3d127f48" providerId="LiveId" clId="{C19D6948-F54E-41AA-84CD-F0A94A253CC0}" dt="2018-08-03T12:58:35.715" v="20848" actId="26606"/>
          <ac:spMkLst>
            <pc:docMk/>
            <pc:sldMk cId="1037062152" sldId="300"/>
            <ac:spMk id="16" creationId="{57DB0ECD-BBE2-4E9C-9F65-4687DC1BA9BC}"/>
          </ac:spMkLst>
        </pc:spChg>
        <pc:spChg chg="add del">
          <ac:chgData name="Pedro Vicente" userId="57e9b39f3d127f48" providerId="LiveId" clId="{C19D6948-F54E-41AA-84CD-F0A94A253CC0}" dt="2018-08-03T12:58:52.473" v="20852" actId="26606"/>
          <ac:spMkLst>
            <pc:docMk/>
            <pc:sldMk cId="1037062152" sldId="300"/>
            <ac:spMk id="20" creationId="{71B2258F-86CA-4D4D-8270-BC05FCDEBFB3}"/>
          </ac:spMkLst>
        </pc:spChg>
        <pc:spChg chg="add del">
          <ac:chgData name="Pedro Vicente" userId="57e9b39f3d127f48" providerId="LiveId" clId="{C19D6948-F54E-41AA-84CD-F0A94A253CC0}" dt="2018-08-03T12:59:12.273" v="20854" actId="26606"/>
          <ac:spMkLst>
            <pc:docMk/>
            <pc:sldMk cId="1037062152" sldId="300"/>
            <ac:spMk id="22" creationId="{87CC2527-562A-4F69-B487-4371E5B243E7}"/>
          </ac:spMkLst>
        </pc:spChg>
        <pc:spChg chg="add del">
          <ac:chgData name="Pedro Vicente" userId="57e9b39f3d127f48" providerId="LiveId" clId="{C19D6948-F54E-41AA-84CD-F0A94A253CC0}" dt="2018-08-03T12:59:13.263" v="20856" actId="26606"/>
          <ac:spMkLst>
            <pc:docMk/>
            <pc:sldMk cId="1037062152" sldId="300"/>
            <ac:spMk id="25" creationId="{57DB0ECD-BBE2-4E9C-9F65-4687DC1BA9BC}"/>
          </ac:spMkLst>
        </pc:spChg>
        <pc:picChg chg="add mod ord">
          <ac:chgData name="Pedro Vicente" userId="57e9b39f3d127f48" providerId="LiveId" clId="{C19D6948-F54E-41AA-84CD-F0A94A253CC0}" dt="2018-08-03T12:59:13.263" v="20857" actId="26606"/>
          <ac:picMkLst>
            <pc:docMk/>
            <pc:sldMk cId="1037062152" sldId="300"/>
            <ac:picMk id="5" creationId="{69EF6B5A-821E-4089-84B7-FC78F3BE541E}"/>
          </ac:picMkLst>
        </pc:picChg>
        <pc:cxnChg chg="add del">
          <ac:chgData name="Pedro Vicente" userId="57e9b39f3d127f48" providerId="LiveId" clId="{C19D6948-F54E-41AA-84CD-F0A94A253CC0}" dt="2018-08-03T12:58:28.426" v="20846" actId="26606"/>
          <ac:cxnSpMkLst>
            <pc:docMk/>
            <pc:sldMk cId="1037062152" sldId="300"/>
            <ac:cxnSpMk id="12" creationId="{EAFC8083-BBFA-464C-A805-4E844F66B23B}"/>
          </ac:cxnSpMkLst>
        </pc:cxnChg>
        <pc:cxnChg chg="add del">
          <ac:chgData name="Pedro Vicente" userId="57e9b39f3d127f48" providerId="LiveId" clId="{C19D6948-F54E-41AA-84CD-F0A94A253CC0}" dt="2018-08-03T12:58:28.426" v="20846" actId="26606"/>
          <ac:cxnSpMkLst>
            <pc:docMk/>
            <pc:sldMk cId="1037062152" sldId="300"/>
            <ac:cxnSpMk id="14" creationId="{CC752BC6-CDD2-4020-8DCF-B5E813CD3A55}"/>
          </ac:cxnSpMkLst>
        </pc:cxnChg>
        <pc:cxnChg chg="add del">
          <ac:chgData name="Pedro Vicente" userId="57e9b39f3d127f48" providerId="LiveId" clId="{C19D6948-F54E-41AA-84CD-F0A94A253CC0}" dt="2018-08-03T12:58:44.093" v="20850" actId="26606"/>
          <ac:cxnSpMkLst>
            <pc:docMk/>
            <pc:sldMk cId="1037062152" sldId="300"/>
            <ac:cxnSpMk id="18" creationId="{E126E481-B945-4179-BD79-05E96E9B29E1}"/>
          </ac:cxnSpMkLst>
        </pc:cxnChg>
        <pc:cxnChg chg="add del">
          <ac:chgData name="Pedro Vicente" userId="57e9b39f3d127f48" providerId="LiveId" clId="{C19D6948-F54E-41AA-84CD-F0A94A253CC0}" dt="2018-08-03T12:59:12.273" v="20854" actId="26606"/>
          <ac:cxnSpMkLst>
            <pc:docMk/>
            <pc:sldMk cId="1037062152" sldId="300"/>
            <ac:cxnSpMk id="23" creationId="{BCDAEC91-5BCE-4B55-9CC0-43EF94CB734B}"/>
          </ac:cxnSpMkLst>
        </pc:cxnChg>
        <pc:cxnChg chg="add">
          <ac:chgData name="Pedro Vicente" userId="57e9b39f3d127f48" providerId="LiveId" clId="{C19D6948-F54E-41AA-84CD-F0A94A253CC0}" dt="2018-08-03T12:59:13.263" v="20857" actId="26606"/>
          <ac:cxnSpMkLst>
            <pc:docMk/>
            <pc:sldMk cId="1037062152" sldId="300"/>
            <ac:cxnSpMk id="27" creationId="{E126E481-B945-4179-BD79-05E96E9B29E1}"/>
          </ac:cxnSpMkLst>
        </pc:cxnChg>
      </pc:sldChg>
      <pc:sldChg chg="addSp delSp modSp add mod setBg">
        <pc:chgData name="Pedro Vicente" userId="57e9b39f3d127f48" providerId="LiveId" clId="{C19D6948-F54E-41AA-84CD-F0A94A253CC0}" dt="2018-08-03T13:24:10.950" v="21230" actId="20577"/>
        <pc:sldMkLst>
          <pc:docMk/>
          <pc:sldMk cId="4145431539" sldId="301"/>
        </pc:sldMkLst>
        <pc:spChg chg="mod">
          <ac:chgData name="Pedro Vicente" userId="57e9b39f3d127f48" providerId="LiveId" clId="{C19D6948-F54E-41AA-84CD-F0A94A253CC0}" dt="2018-08-03T13:04:59.903" v="20981" actId="26606"/>
          <ac:spMkLst>
            <pc:docMk/>
            <pc:sldMk cId="4145431539" sldId="301"/>
            <ac:spMk id="2" creationId="{07AABF97-EAB1-4150-AA2A-906971799DB7}"/>
          </ac:spMkLst>
        </pc:spChg>
        <pc:spChg chg="mod ord">
          <ac:chgData name="Pedro Vicente" userId="57e9b39f3d127f48" providerId="LiveId" clId="{C19D6948-F54E-41AA-84CD-F0A94A253CC0}" dt="2018-08-03T13:24:10.950" v="21230" actId="20577"/>
          <ac:spMkLst>
            <pc:docMk/>
            <pc:sldMk cId="4145431539" sldId="301"/>
            <ac:spMk id="3" creationId="{B151B35D-0B30-4A6B-B009-E04080FA91BF}"/>
          </ac:spMkLst>
        </pc:spChg>
        <pc:spChg chg="add del">
          <ac:chgData name="Pedro Vicente" userId="57e9b39f3d127f48" providerId="LiveId" clId="{C19D6948-F54E-41AA-84CD-F0A94A253CC0}" dt="2018-08-03T13:03:13.950" v="20909" actId="26606"/>
          <ac:spMkLst>
            <pc:docMk/>
            <pc:sldMk cId="4145431539" sldId="301"/>
            <ac:spMk id="9" creationId="{0BC9EFE1-D8CB-4668-9980-DB108327A794}"/>
          </ac:spMkLst>
        </pc:spChg>
        <pc:spChg chg="add del">
          <ac:chgData name="Pedro Vicente" userId="57e9b39f3d127f48" providerId="LiveId" clId="{C19D6948-F54E-41AA-84CD-F0A94A253CC0}" dt="2018-08-03T13:03:13.950" v="20909" actId="26606"/>
          <ac:spMkLst>
            <pc:docMk/>
            <pc:sldMk cId="4145431539" sldId="301"/>
            <ac:spMk id="13" creationId="{77DA6D33-2D62-458C-BF5D-DBF612FD557E}"/>
          </ac:spMkLst>
        </pc:spChg>
        <pc:picChg chg="add mod">
          <ac:chgData name="Pedro Vicente" userId="57e9b39f3d127f48" providerId="LiveId" clId="{C19D6948-F54E-41AA-84CD-F0A94A253CC0}" dt="2018-08-03T13:04:59.903" v="20981" actId="26606"/>
          <ac:picMkLst>
            <pc:docMk/>
            <pc:sldMk cId="4145431539" sldId="301"/>
            <ac:picMk id="4" creationId="{E41A9E5A-8193-44BE-9211-229070D2E9E0}"/>
          </ac:picMkLst>
        </pc:picChg>
        <pc:picChg chg="add del">
          <ac:chgData name="Pedro Vicente" userId="57e9b39f3d127f48" providerId="LiveId" clId="{C19D6948-F54E-41AA-84CD-F0A94A253CC0}" dt="2018-08-03T13:03:13.950" v="20909" actId="26606"/>
          <ac:picMkLst>
            <pc:docMk/>
            <pc:sldMk cId="4145431539" sldId="301"/>
            <ac:picMk id="11" creationId="{7CBAE1BD-B8E4-4029-8AA2-C77E4FED986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vicen\Downloads\research.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cen\Downloads\researc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cen\Desktop\Tokyo\researc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cen\Desktop\Tokyo\research.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icen\Desktop\Tokyo\research.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'ex1'!$N$5</c:f>
              <c:strCache>
                <c:ptCount val="1"/>
                <c:pt idx="0">
                  <c:v>Pu-239</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'ex1'!$M$6:$M$15</c:f>
              <c:numCache>
                <c:formatCode>General</c:formatCode>
                <c:ptCount val="10"/>
                <c:pt idx="0">
                  <c:v>8.2938046054770537E-2</c:v>
                </c:pt>
                <c:pt idx="1">
                  <c:v>9.7575781802976991</c:v>
                </c:pt>
                <c:pt idx="2">
                  <c:v>10.059337893612225</c:v>
                </c:pt>
                <c:pt idx="3">
                  <c:v>10.089851536830935</c:v>
                </c:pt>
                <c:pt idx="4">
                  <c:v>10.120426823752373</c:v>
                </c:pt>
                <c:pt idx="5">
                  <c:v>10.181762577517576</c:v>
                </c:pt>
                <c:pt idx="6">
                  <c:v>10.367255756846317</c:v>
                </c:pt>
                <c:pt idx="7">
                  <c:v>11.001814747211364</c:v>
                </c:pt>
                <c:pt idx="8">
                  <c:v>28.44774979678629</c:v>
                </c:pt>
                <c:pt idx="9">
                  <c:v>82.938046054770538</c:v>
                </c:pt>
              </c:numCache>
            </c:numRef>
          </c:xVal>
          <c:yVal>
            <c:numRef>
              <c:f>'ex1'!$N$6:$N$15</c:f>
              <c:numCache>
                <c:formatCode>General</c:formatCode>
                <c:ptCount val="10"/>
                <c:pt idx="0">
                  <c:v>0.22178999999999999</c:v>
                </c:pt>
                <c:pt idx="1">
                  <c:v>0.99026000000000003</c:v>
                </c:pt>
                <c:pt idx="2">
                  <c:v>0.99721000000000004</c:v>
                </c:pt>
                <c:pt idx="3">
                  <c:v>0.99756</c:v>
                </c:pt>
                <c:pt idx="4">
                  <c:v>1.0001800000000001</c:v>
                </c:pt>
                <c:pt idx="5">
                  <c:v>1.00071</c:v>
                </c:pt>
                <c:pt idx="6">
                  <c:v>1.0039400000000001</c:v>
                </c:pt>
                <c:pt idx="7">
                  <c:v>1.0234000000000001</c:v>
                </c:pt>
                <c:pt idx="8">
                  <c:v>1.3210299999999999</c:v>
                </c:pt>
                <c:pt idx="9">
                  <c:v>1.6973800000000001</c:v>
                </c:pt>
              </c:numCache>
            </c:numRef>
          </c:yVal>
          <c:smooth val="0"/>
          <c:extLst>
            <c:ext xmlns:c16="http://schemas.microsoft.com/office/drawing/2014/chart" uri="{C3380CC4-5D6E-409C-BE32-E72D297353CC}">
              <c16:uniqueId val="{00000000-CE67-42CA-BC11-ED1D3DE7960D}"/>
            </c:ext>
          </c:extLst>
        </c:ser>
        <c:ser>
          <c:idx val="0"/>
          <c:order val="1"/>
          <c:tx>
            <c:strRef>
              <c:f>'ex1'!$H$5</c:f>
              <c:strCache>
                <c:ptCount val="1"/>
                <c:pt idx="0">
                  <c:v>U-235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'ex1'!$G$6:$G$19</c:f>
              <c:numCache>
                <c:formatCode>General</c:formatCode>
                <c:ptCount val="14"/>
                <c:pt idx="0">
                  <c:v>7.9796453401180745E-2</c:v>
                </c:pt>
                <c:pt idx="1">
                  <c:v>0.63837162720944596</c:v>
                </c:pt>
                <c:pt idx="2">
                  <c:v>9.9745566751475945</c:v>
                </c:pt>
                <c:pt idx="3">
                  <c:v>40.855784141404541</c:v>
                </c:pt>
                <c:pt idx="4">
                  <c:v>43.997210918902226</c:v>
                </c:pt>
                <c:pt idx="5">
                  <c:v>45.133614794184744</c:v>
                </c:pt>
                <c:pt idx="6">
                  <c:v>45.215526960776856</c:v>
                </c:pt>
                <c:pt idx="7">
                  <c:v>45.297538174716735</c:v>
                </c:pt>
                <c:pt idx="8">
                  <c:v>45.461857984029223</c:v>
                </c:pt>
                <c:pt idx="9">
                  <c:v>45.626574700900946</c:v>
                </c:pt>
                <c:pt idx="10">
                  <c:v>45.791688804110592</c:v>
                </c:pt>
                <c:pt idx="11">
                  <c:v>47.29567711669344</c:v>
                </c:pt>
                <c:pt idx="12">
                  <c:v>49.004996945000123</c:v>
                </c:pt>
                <c:pt idx="13">
                  <c:v>79.796453401180756</c:v>
                </c:pt>
              </c:numCache>
            </c:numRef>
          </c:xVal>
          <c:yVal>
            <c:numRef>
              <c:f>'ex1'!$H$6:$H$19</c:f>
              <c:numCache>
                <c:formatCode>General</c:formatCode>
                <c:ptCount val="14"/>
                <c:pt idx="0">
                  <c:v>0.12792999999999999</c:v>
                </c:pt>
                <c:pt idx="1">
                  <c:v>0.25700000000000001</c:v>
                </c:pt>
                <c:pt idx="2">
                  <c:v>0.63800999999999997</c:v>
                </c:pt>
                <c:pt idx="3">
                  <c:v>0.97208000000000006</c:v>
                </c:pt>
                <c:pt idx="4">
                  <c:v>0.99123000000000006</c:v>
                </c:pt>
                <c:pt idx="5">
                  <c:v>0.99987999999999999</c:v>
                </c:pt>
                <c:pt idx="6">
                  <c:v>0.99939999999999996</c:v>
                </c:pt>
                <c:pt idx="7">
                  <c:v>1.00054</c:v>
                </c:pt>
                <c:pt idx="8">
                  <c:v>1.0019</c:v>
                </c:pt>
                <c:pt idx="9">
                  <c:v>1.0004200000000001</c:v>
                </c:pt>
                <c:pt idx="10">
                  <c:v>1.0034799999999999</c:v>
                </c:pt>
                <c:pt idx="11">
                  <c:v>1.0130300000000001</c:v>
                </c:pt>
                <c:pt idx="12">
                  <c:v>1.0239400000000001</c:v>
                </c:pt>
                <c:pt idx="13">
                  <c:v>1.1595200000000001</c:v>
                </c:pt>
              </c:numCache>
            </c:numRef>
          </c:yVal>
          <c:smooth val="0"/>
          <c:extLst>
            <c:ext xmlns:c16="http://schemas.microsoft.com/office/drawing/2014/chart" uri="{C3380CC4-5D6E-409C-BE32-E72D297353CC}">
              <c16:uniqueId val="{00000001-CE67-42CA-BC11-ED1D3DE7960D}"/>
            </c:ext>
          </c:extLst>
        </c:ser>
        <c:dLbls>
          <c:showLegendKey val="0"/>
          <c:showVal val="0"/>
          <c:showCatName val="0"/>
          <c:showSerName val="0"/>
          <c:showPercent val="0"/>
          <c:showBubbleSize val="0"/>
        </c:dLbls>
        <c:axId val="155332479"/>
        <c:axId val="2140141615"/>
      </c:scatterChart>
      <c:valAx>
        <c:axId val="15533247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mass (kg)</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0141615"/>
        <c:crosses val="autoZero"/>
        <c:crossBetween val="midCat"/>
      </c:valAx>
      <c:valAx>
        <c:axId val="21401416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K-eff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33247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Reactivity</a:t>
            </a:r>
            <a:endParaRPr lang="en-US" baseline="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'K-GRAPH'!$D$3</c:f>
              <c:strCache>
                <c:ptCount val="1"/>
                <c:pt idx="0">
                  <c:v>VRC-REF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'K-GRAPH'!$D$4:$D$37</c:f>
              <c:numCache>
                <c:formatCode>General</c:formatCode>
                <c:ptCount val="34"/>
                <c:pt idx="0">
                  <c:v>2.2537414030261542E-4</c:v>
                </c:pt>
                <c:pt idx="1">
                  <c:v>2.2452407152682294E-4</c:v>
                </c:pt>
                <c:pt idx="2">
                  <c:v>2.2019257221458075E-4</c:v>
                </c:pt>
                <c:pt idx="3">
                  <c:v>2.1527372764786729E-4</c:v>
                </c:pt>
                <c:pt idx="4">
                  <c:v>2.1027372764786785E-4</c:v>
                </c:pt>
                <c:pt idx="5">
                  <c:v>2.0563136176065874E-4</c:v>
                </c:pt>
                <c:pt idx="6">
                  <c:v>2.0131499312242202E-4</c:v>
                </c:pt>
                <c:pt idx="7">
                  <c:v>1.9683631361760721E-4</c:v>
                </c:pt>
                <c:pt idx="8">
                  <c:v>1.9373590096285958E-4</c:v>
                </c:pt>
                <c:pt idx="9">
                  <c:v>1.9069188445667003E-4</c:v>
                </c:pt>
                <c:pt idx="10">
                  <c:v>1.8786244841815898E-4</c:v>
                </c:pt>
                <c:pt idx="11">
                  <c:v>1.8482393397524028E-4</c:v>
                </c:pt>
                <c:pt idx="12">
                  <c:v>1.8283631361760627E-4</c:v>
                </c:pt>
                <c:pt idx="13">
                  <c:v>1.8078954607978181E-4</c:v>
                </c:pt>
                <c:pt idx="14">
                  <c:v>1.7913204951856875E-4</c:v>
                </c:pt>
                <c:pt idx="15">
                  <c:v>1.7769188445667264E-4</c:v>
                </c:pt>
                <c:pt idx="16">
                  <c:v>1.7613892709766036E-4</c:v>
                </c:pt>
                <c:pt idx="17">
                  <c:v>1.7517469050894164E-4</c:v>
                </c:pt>
                <c:pt idx="18">
                  <c:v>1.741444291609363E-4</c:v>
                </c:pt>
                <c:pt idx="19">
                  <c:v>1.7297386519944837E-4</c:v>
                </c:pt>
                <c:pt idx="20">
                  <c:v>1.7215818431912E-4</c:v>
                </c:pt>
                <c:pt idx="21">
                  <c:v>1.7143878954608156E-4</c:v>
                </c:pt>
                <c:pt idx="22">
                  <c:v>1.707730398899597E-4</c:v>
                </c:pt>
                <c:pt idx="23">
                  <c:v>1.701788170563953E-4</c:v>
                </c:pt>
                <c:pt idx="24">
                  <c:v>1.6947042640990312E-4</c:v>
                </c:pt>
                <c:pt idx="25">
                  <c:v>1.6917881705639631E-4</c:v>
                </c:pt>
                <c:pt idx="26">
                  <c:v>1.6873314993122378E-4</c:v>
                </c:pt>
                <c:pt idx="27">
                  <c:v>1.6829298486932667E-4</c:v>
                </c:pt>
                <c:pt idx="28">
                  <c:v>1.6807977991746892E-4</c:v>
                </c:pt>
                <c:pt idx="29">
                  <c:v>1.6773727647867947E-4</c:v>
                </c:pt>
                <c:pt idx="30">
                  <c:v>1.6711004126547481E-4</c:v>
                </c:pt>
                <c:pt idx="31">
                  <c:v>1.6688995873452548E-4</c:v>
                </c:pt>
                <c:pt idx="32">
                  <c:v>1.6669325997249092E-4</c:v>
                </c:pt>
                <c:pt idx="33">
                  <c:v>1.6652407152682275E-4</c:v>
                </c:pt>
              </c:numCache>
            </c:numRef>
          </c:yVal>
          <c:smooth val="0"/>
          <c:extLst>
            <c:ext xmlns:c16="http://schemas.microsoft.com/office/drawing/2014/chart" uri="{C3380CC4-5D6E-409C-BE32-E72D297353CC}">
              <c16:uniqueId val="{00000000-AEFB-45BC-850B-670D243CC1D9}"/>
            </c:ext>
          </c:extLst>
        </c:ser>
        <c:ser>
          <c:idx val="1"/>
          <c:order val="1"/>
          <c:tx>
            <c:strRef>
              <c:f>'K-GRAPH'!$G$3</c:f>
              <c:strCache>
                <c:ptCount val="1"/>
                <c:pt idx="0">
                  <c:v>VRC-NB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'K-GRAPH'!$G$4:$G$37</c:f>
              <c:numCache>
                <c:formatCode>General</c:formatCode>
                <c:ptCount val="34"/>
                <c:pt idx="0">
                  <c:v>2.1632187070151355E-4</c:v>
                </c:pt>
                <c:pt idx="1">
                  <c:v>2.1541265474553064E-4</c:v>
                </c:pt>
                <c:pt idx="2">
                  <c:v>2.1116781292984833E-4</c:v>
                </c:pt>
                <c:pt idx="3">
                  <c:v>2.0589683631361838E-4</c:v>
                </c:pt>
                <c:pt idx="4">
                  <c:v>2.0064099037139086E-4</c:v>
                </c:pt>
                <c:pt idx="5">
                  <c:v>1.9553645116918757E-4</c:v>
                </c:pt>
                <c:pt idx="6">
                  <c:v>1.9033425034387661E-4</c:v>
                </c:pt>
                <c:pt idx="7">
                  <c:v>1.8603163686382616E-4</c:v>
                </c:pt>
                <c:pt idx="8">
                  <c:v>1.8234112792297181E-4</c:v>
                </c:pt>
                <c:pt idx="9">
                  <c:v>1.7874277854195125E-4</c:v>
                </c:pt>
                <c:pt idx="10">
                  <c:v>1.7469601100412579E-4</c:v>
                </c:pt>
                <c:pt idx="11">
                  <c:v>1.7168913342503422E-4</c:v>
                </c:pt>
                <c:pt idx="12">
                  <c:v>1.6890646492434661E-4</c:v>
                </c:pt>
                <c:pt idx="13">
                  <c:v>1.6638651994497713E-4</c:v>
                </c:pt>
                <c:pt idx="14">
                  <c:v>1.6414030261347967E-4</c:v>
                </c:pt>
                <c:pt idx="15">
                  <c:v>1.6187070151306741E-4</c:v>
                </c:pt>
                <c:pt idx="16">
                  <c:v>1.6015680880329929E-4</c:v>
                </c:pt>
                <c:pt idx="17">
                  <c:v>1.5836863823934138E-4</c:v>
                </c:pt>
                <c:pt idx="18">
                  <c:v>1.5677166437414104E-4</c:v>
                </c:pt>
                <c:pt idx="19">
                  <c:v>1.5529023383768775E-4</c:v>
                </c:pt>
                <c:pt idx="20">
                  <c:v>1.5390096286107432E-4</c:v>
                </c:pt>
                <c:pt idx="21">
                  <c:v>1.5261210453920091E-4</c:v>
                </c:pt>
                <c:pt idx="22">
                  <c:v>1.5134800550206307E-4</c:v>
                </c:pt>
                <c:pt idx="23">
                  <c:v>1.5021595598349388E-4</c:v>
                </c:pt>
                <c:pt idx="24">
                  <c:v>1.4911829436038419E-4</c:v>
                </c:pt>
                <c:pt idx="25">
                  <c:v>1.4807565337001489E-4</c:v>
                </c:pt>
                <c:pt idx="26">
                  <c:v>1.4709628610729071E-4</c:v>
                </c:pt>
                <c:pt idx="27">
                  <c:v>1.4622833562586039E-4</c:v>
                </c:pt>
                <c:pt idx="28">
                  <c:v>1.4524071526822538E-4</c:v>
                </c:pt>
                <c:pt idx="29">
                  <c:v>1.443617606602473E-4</c:v>
                </c:pt>
                <c:pt idx="30">
                  <c:v>1.4351856946354948E-4</c:v>
                </c:pt>
                <c:pt idx="31">
                  <c:v>1.4274690508940763E-4</c:v>
                </c:pt>
                <c:pt idx="32">
                  <c:v>1.4195323246217326E-4</c:v>
                </c:pt>
                <c:pt idx="33">
                  <c:v>1.4109903713892767E-4</c:v>
                </c:pt>
              </c:numCache>
            </c:numRef>
          </c:yVal>
          <c:smooth val="0"/>
          <c:extLst>
            <c:ext xmlns:c16="http://schemas.microsoft.com/office/drawing/2014/chart" uri="{C3380CC4-5D6E-409C-BE32-E72D297353CC}">
              <c16:uniqueId val="{00000001-AEFB-45BC-850B-670D243CC1D9}"/>
            </c:ext>
          </c:extLst>
        </c:ser>
        <c:ser>
          <c:idx val="2"/>
          <c:order val="2"/>
          <c:tx>
            <c:strRef>
              <c:f>'K-GRAPH'!$J$3</c:f>
              <c:strCache>
                <c:ptCount val="1"/>
                <c:pt idx="0">
                  <c:v>VRC-Pu</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'K-GRAPH'!$J$4:$J$37</c:f>
              <c:numCache>
                <c:formatCode>General</c:formatCode>
                <c:ptCount val="34"/>
                <c:pt idx="0">
                  <c:v>2.3405226960110221E-4</c:v>
                </c:pt>
                <c:pt idx="1">
                  <c:v>2.3338789546079652E-4</c:v>
                </c:pt>
                <c:pt idx="2">
                  <c:v>2.2947730398899591E-4</c:v>
                </c:pt>
                <c:pt idx="3">
                  <c:v>2.2483356258597064E-4</c:v>
                </c:pt>
                <c:pt idx="4">
                  <c:v>2.2021733149931173E-4</c:v>
                </c:pt>
                <c:pt idx="5">
                  <c:v>2.158170563961475E-4</c:v>
                </c:pt>
                <c:pt idx="6">
                  <c:v>2.1163823933975182E-4</c:v>
                </c:pt>
                <c:pt idx="7">
                  <c:v>2.0719257221458033E-4</c:v>
                </c:pt>
                <c:pt idx="8">
                  <c:v>2.0375103163686398E-4</c:v>
                </c:pt>
                <c:pt idx="9">
                  <c:v>2.0089958734525434E-4</c:v>
                </c:pt>
                <c:pt idx="10">
                  <c:v>1.9809078404401653E-4</c:v>
                </c:pt>
                <c:pt idx="11">
                  <c:v>1.9543603851444145E-4</c:v>
                </c:pt>
                <c:pt idx="12">
                  <c:v>1.9287620357633857E-4</c:v>
                </c:pt>
                <c:pt idx="13">
                  <c:v>1.9064786795047894E-4</c:v>
                </c:pt>
                <c:pt idx="14">
                  <c:v>1.8874415405777247E-4</c:v>
                </c:pt>
                <c:pt idx="15">
                  <c:v>1.8703301237964283E-4</c:v>
                </c:pt>
                <c:pt idx="16">
                  <c:v>1.8558321870701513E-4</c:v>
                </c:pt>
                <c:pt idx="17">
                  <c:v>1.8415955983493764E-4</c:v>
                </c:pt>
                <c:pt idx="18">
                  <c:v>1.8307977991746731E-4</c:v>
                </c:pt>
                <c:pt idx="19">
                  <c:v>1.8202475928473408E-4</c:v>
                </c:pt>
                <c:pt idx="20">
                  <c:v>1.8074828060522615E-4</c:v>
                </c:pt>
                <c:pt idx="21">
                  <c:v>1.7985557083906488E-4</c:v>
                </c:pt>
                <c:pt idx="22">
                  <c:v>1.7903163686382262E-4</c:v>
                </c:pt>
                <c:pt idx="23">
                  <c:v>1.7828748280605171E-4</c:v>
                </c:pt>
                <c:pt idx="24">
                  <c:v>1.7758596973865262E-4</c:v>
                </c:pt>
                <c:pt idx="25">
                  <c:v>1.7694910591471792E-4</c:v>
                </c:pt>
                <c:pt idx="26">
                  <c:v>1.761265474552964E-4</c:v>
                </c:pt>
                <c:pt idx="27">
                  <c:v>1.756231086657496E-4</c:v>
                </c:pt>
                <c:pt idx="28">
                  <c:v>1.7548968363136167E-4</c:v>
                </c:pt>
                <c:pt idx="29">
                  <c:v>1.7497524071526861E-4</c:v>
                </c:pt>
                <c:pt idx="30">
                  <c:v>1.7447730398899568E-4</c:v>
                </c:pt>
                <c:pt idx="31">
                  <c:v>1.7367262723521357E-4</c:v>
                </c:pt>
                <c:pt idx="32">
                  <c:v>1.7326960110041286E-4</c:v>
                </c:pt>
                <c:pt idx="33">
                  <c:v>1.7302751031636799E-4</c:v>
                </c:pt>
              </c:numCache>
            </c:numRef>
          </c:yVal>
          <c:smooth val="0"/>
          <c:extLst>
            <c:ext xmlns:c16="http://schemas.microsoft.com/office/drawing/2014/chart" uri="{C3380CC4-5D6E-409C-BE32-E72D297353CC}">
              <c16:uniqueId val="{00000002-AEFB-45BC-850B-670D243CC1D9}"/>
            </c:ext>
          </c:extLst>
        </c:ser>
        <c:ser>
          <c:idx val="3"/>
          <c:order val="3"/>
          <c:tx>
            <c:strRef>
              <c:f>'K-GRAPH'!$M$3</c:f>
              <c:strCache>
                <c:ptCount val="1"/>
                <c:pt idx="0">
                  <c:v>VRC-MA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'K-GRAPH'!$M$4:$M$37</c:f>
              <c:numCache>
                <c:formatCode>General</c:formatCode>
                <c:ptCount val="34"/>
                <c:pt idx="0">
                  <c:v>2.2602475928473178E-4</c:v>
                </c:pt>
                <c:pt idx="1">
                  <c:v>2.2526409903714074E-4</c:v>
                </c:pt>
                <c:pt idx="2">
                  <c:v>2.2099312242090824E-4</c:v>
                </c:pt>
                <c:pt idx="3">
                  <c:v>2.1611004126547657E-4</c:v>
                </c:pt>
                <c:pt idx="4">
                  <c:v>2.1127235213204911E-4</c:v>
                </c:pt>
                <c:pt idx="5">
                  <c:v>2.0679229711141812E-4</c:v>
                </c:pt>
                <c:pt idx="6">
                  <c:v>2.0264786795048194E-4</c:v>
                </c:pt>
                <c:pt idx="7">
                  <c:v>1.9837276478679478E-4</c:v>
                </c:pt>
                <c:pt idx="8">
                  <c:v>1.9549931224209266E-4</c:v>
                </c:pt>
                <c:pt idx="9">
                  <c:v>1.9261760660247511E-4</c:v>
                </c:pt>
                <c:pt idx="10">
                  <c:v>1.9007427785419696E-4</c:v>
                </c:pt>
                <c:pt idx="11">
                  <c:v>1.8741127922971255E-4</c:v>
                </c:pt>
                <c:pt idx="12">
                  <c:v>1.8556671251719349E-4</c:v>
                </c:pt>
                <c:pt idx="13">
                  <c:v>1.8382806052269748E-4</c:v>
                </c:pt>
                <c:pt idx="14">
                  <c:v>1.8240715268225539E-4</c:v>
                </c:pt>
                <c:pt idx="15">
                  <c:v>1.8113067400275053E-4</c:v>
                </c:pt>
                <c:pt idx="16">
                  <c:v>1.7997661623108427E-4</c:v>
                </c:pt>
                <c:pt idx="17">
                  <c:v>1.7896836313617751E-4</c:v>
                </c:pt>
                <c:pt idx="18">
                  <c:v>1.7825309491059069E-4</c:v>
                </c:pt>
                <c:pt idx="19">
                  <c:v>1.7758184319119799E-4</c:v>
                </c:pt>
                <c:pt idx="20">
                  <c:v>1.7704676753782861E-4</c:v>
                </c:pt>
                <c:pt idx="21">
                  <c:v>1.7651581843191238E-4</c:v>
                </c:pt>
                <c:pt idx="22">
                  <c:v>1.7607565337001373E-4</c:v>
                </c:pt>
                <c:pt idx="23">
                  <c:v>1.7593122420907651E-4</c:v>
                </c:pt>
                <c:pt idx="24">
                  <c:v>1.7532737276478662E-4</c:v>
                </c:pt>
                <c:pt idx="25">
                  <c:v>1.7503713892709754E-4</c:v>
                </c:pt>
                <c:pt idx="26">
                  <c:v>1.7499174690508874E-4</c:v>
                </c:pt>
                <c:pt idx="27">
                  <c:v>1.7451994497936756E-4</c:v>
                </c:pt>
                <c:pt idx="28">
                  <c:v>1.7458596973865266E-4</c:v>
                </c:pt>
                <c:pt idx="29">
                  <c:v>1.7417331499312191E-4</c:v>
                </c:pt>
                <c:pt idx="30">
                  <c:v>1.7400412654745525E-4</c:v>
                </c:pt>
                <c:pt idx="31">
                  <c:v>1.7371526822558542E-4</c:v>
                </c:pt>
                <c:pt idx="32">
                  <c:v>1.7365887207702885E-4</c:v>
                </c:pt>
                <c:pt idx="33">
                  <c:v>1.7355158184319112E-4</c:v>
                </c:pt>
              </c:numCache>
            </c:numRef>
          </c:yVal>
          <c:smooth val="0"/>
          <c:extLst>
            <c:ext xmlns:c16="http://schemas.microsoft.com/office/drawing/2014/chart" uri="{C3380CC4-5D6E-409C-BE32-E72D297353CC}">
              <c16:uniqueId val="{00000003-AEFB-45BC-850B-670D243CC1D9}"/>
            </c:ext>
          </c:extLst>
        </c:ser>
        <c:ser>
          <c:idx val="4"/>
          <c:order val="4"/>
          <c:tx>
            <c:strRef>
              <c:f>'K-GRAPH'!$P$3</c:f>
              <c:strCache>
                <c:ptCount val="1"/>
                <c:pt idx="0">
                  <c:v>VRC-PuMA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'K-GRAPH'!$P$4:$P$37</c:f>
              <c:numCache>
                <c:formatCode>General</c:formatCode>
                <c:ptCount val="34"/>
                <c:pt idx="0">
                  <c:v>2.3156121045391834E-4</c:v>
                </c:pt>
                <c:pt idx="1">
                  <c:v>2.3084731774415378E-4</c:v>
                </c:pt>
                <c:pt idx="2">
                  <c:v>2.2682668500687852E-4</c:v>
                </c:pt>
                <c:pt idx="3">
                  <c:v>2.2209215955983565E-4</c:v>
                </c:pt>
                <c:pt idx="4">
                  <c:v>2.1744291609353649E-4</c:v>
                </c:pt>
                <c:pt idx="5">
                  <c:v>2.1298349381017873E-4</c:v>
                </c:pt>
                <c:pt idx="6">
                  <c:v>2.086272352132056E-4</c:v>
                </c:pt>
                <c:pt idx="7">
                  <c:v>2.0436038514443081E-4</c:v>
                </c:pt>
                <c:pt idx="8">
                  <c:v>2.0138789546079872E-4</c:v>
                </c:pt>
                <c:pt idx="9">
                  <c:v>1.9832874828060675E-4</c:v>
                </c:pt>
                <c:pt idx="10">
                  <c:v>1.9560660247592884E-4</c:v>
                </c:pt>
                <c:pt idx="11">
                  <c:v>1.9304126547455209E-4</c:v>
                </c:pt>
                <c:pt idx="12">
                  <c:v>1.9031361760660337E-4</c:v>
                </c:pt>
                <c:pt idx="13">
                  <c:v>1.8867125171939577E-4</c:v>
                </c:pt>
                <c:pt idx="14">
                  <c:v>1.8695598349380843E-4</c:v>
                </c:pt>
                <c:pt idx="15">
                  <c:v>1.8528060522696058E-4</c:v>
                </c:pt>
                <c:pt idx="16">
                  <c:v>1.8396423658871927E-4</c:v>
                </c:pt>
                <c:pt idx="17">
                  <c:v>1.8252132049518776E-4</c:v>
                </c:pt>
                <c:pt idx="18">
                  <c:v>1.8170288858321938E-4</c:v>
                </c:pt>
                <c:pt idx="19">
                  <c:v>1.8053370013755376E-4</c:v>
                </c:pt>
                <c:pt idx="20">
                  <c:v>1.79662998624485E-4</c:v>
                </c:pt>
                <c:pt idx="21">
                  <c:v>1.7888720770288999E-4</c:v>
                </c:pt>
                <c:pt idx="22">
                  <c:v>1.7824346629986213E-4</c:v>
                </c:pt>
                <c:pt idx="23">
                  <c:v>1.7762585969738603E-4</c:v>
                </c:pt>
                <c:pt idx="24">
                  <c:v>1.7731499312242217E-4</c:v>
                </c:pt>
                <c:pt idx="25">
                  <c:v>1.7681568088032999E-4</c:v>
                </c:pt>
                <c:pt idx="26">
                  <c:v>1.7626134800550203E-4</c:v>
                </c:pt>
                <c:pt idx="27">
                  <c:v>1.7583356258596885E-4</c:v>
                </c:pt>
                <c:pt idx="28">
                  <c:v>1.7559284731774474E-4</c:v>
                </c:pt>
                <c:pt idx="29">
                  <c:v>1.7522008253094892E-4</c:v>
                </c:pt>
                <c:pt idx="30">
                  <c:v>1.7484044016506301E-4</c:v>
                </c:pt>
                <c:pt idx="31">
                  <c:v>1.742833562585981E-4</c:v>
                </c:pt>
                <c:pt idx="32">
                  <c:v>1.7378954607977982E-4</c:v>
                </c:pt>
                <c:pt idx="33">
                  <c:v>1.7344841815680805E-4</c:v>
                </c:pt>
              </c:numCache>
            </c:numRef>
          </c:yVal>
          <c:smooth val="0"/>
          <c:extLst>
            <c:ext xmlns:c16="http://schemas.microsoft.com/office/drawing/2014/chart" uri="{C3380CC4-5D6E-409C-BE32-E72D297353CC}">
              <c16:uniqueId val="{00000004-AEFB-45BC-850B-670D243CC1D9}"/>
            </c:ext>
          </c:extLst>
        </c:ser>
        <c:dLbls>
          <c:showLegendKey val="0"/>
          <c:showVal val="0"/>
          <c:showCatName val="0"/>
          <c:showSerName val="0"/>
          <c:showPercent val="0"/>
          <c:showBubbleSize val="0"/>
        </c:dLbls>
        <c:axId val="1118211759"/>
        <c:axId val="1035686047"/>
      </c:scatterChart>
      <c:valAx>
        <c:axId val="11182117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5686047"/>
        <c:crosses val="autoZero"/>
        <c:crossBetween val="midCat"/>
      </c:valAx>
      <c:valAx>
        <c:axId val="1035686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Void</a:t>
                </a:r>
                <a:r>
                  <a:rPr lang="en-US" baseline="0" dirty="0"/>
                  <a:t> Reactivity Coefficient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2117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0"/>
              <c:layout>
                <c:manualLayout>
                  <c:x val="3.3424305568361332E-2"/>
                  <c:y val="3.012722368037328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ED2-47B7-ADB1-F59B027A790A}"/>
                </c:ext>
              </c:extLst>
            </c:dLbl>
            <c:dLbl>
              <c:idx val="1"/>
              <c:layout>
                <c:manualLayout>
                  <c:x val="2.927298022173458E-3"/>
                  <c:y val="-8.561351706036754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ED2-47B7-ADB1-F59B027A790A}"/>
                </c:ext>
              </c:extLst>
            </c:dLbl>
            <c:dLbl>
              <c:idx val="2"/>
              <c:layout>
                <c:manualLayout>
                  <c:x val="-3.350257447327281E-2"/>
                  <c:y val="-9.950240594925642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ED2-47B7-ADB1-F59B027A790A}"/>
                </c:ext>
              </c:extLst>
            </c:dLbl>
            <c:dLbl>
              <c:idx val="3"/>
              <c:layout>
                <c:manualLayout>
                  <c:x val="-6.6601715769135511E-2"/>
                  <c:y val="-7.635425780110828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ED2-47B7-ADB1-F59B027A790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'ex2'!$C$10:$C$13</c:f>
              <c:numCache>
                <c:formatCode>General</c:formatCode>
                <c:ptCount val="4"/>
                <c:pt idx="0">
                  <c:v>10</c:v>
                </c:pt>
                <c:pt idx="1">
                  <c:v>20</c:v>
                </c:pt>
                <c:pt idx="2">
                  <c:v>50</c:v>
                </c:pt>
                <c:pt idx="3">
                  <c:v>100</c:v>
                </c:pt>
              </c:numCache>
            </c:numRef>
          </c:xVal>
          <c:yVal>
            <c:numRef>
              <c:f>'ex2'!$D$10:$D$13</c:f>
              <c:numCache>
                <c:formatCode>0</c:formatCode>
                <c:ptCount val="4"/>
                <c:pt idx="0">
                  <c:v>4448.09</c:v>
                </c:pt>
                <c:pt idx="1">
                  <c:v>815.38499999999999</c:v>
                </c:pt>
                <c:pt idx="2">
                  <c:v>153.99</c:v>
                </c:pt>
                <c:pt idx="3">
                  <c:v>45.626599999999996</c:v>
                </c:pt>
              </c:numCache>
            </c:numRef>
          </c:yVal>
          <c:smooth val="1"/>
          <c:extLst>
            <c:ext xmlns:c16="http://schemas.microsoft.com/office/drawing/2014/chart" uri="{C3380CC4-5D6E-409C-BE32-E72D297353CC}">
              <c16:uniqueId val="{00000004-4ED2-47B7-ADB1-F59B027A790A}"/>
            </c:ext>
          </c:extLst>
        </c:ser>
        <c:dLbls>
          <c:dLblPos val="t"/>
          <c:showLegendKey val="0"/>
          <c:showVal val="1"/>
          <c:showCatName val="0"/>
          <c:showSerName val="0"/>
          <c:showPercent val="0"/>
          <c:showBubbleSize val="0"/>
        </c:dLbls>
        <c:axId val="48960639"/>
        <c:axId val="45379007"/>
      </c:scatterChart>
      <c:valAx>
        <c:axId val="489606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t>U-235</a:t>
                </a:r>
                <a:r>
                  <a:rPr lang="en-US" b="1" baseline="0" dirty="0"/>
                  <a:t> Enrichment wt..%</a:t>
                </a:r>
                <a:endParaRPr lang="en-US"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379007"/>
        <c:crosses val="autoZero"/>
        <c:crossBetween val="midCat"/>
      </c:valAx>
      <c:valAx>
        <c:axId val="4537900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dirty="0"/>
                  <a:t>BCM (kg)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896063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'ex3'!$N$45</c:f>
              <c:strCache>
                <c:ptCount val="1"/>
                <c:pt idx="0">
                  <c:v>Uranium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'ex3'!$O$44:$Q$44</c:f>
              <c:strCache>
                <c:ptCount val="3"/>
                <c:pt idx="0">
                  <c:v>U</c:v>
                </c:pt>
                <c:pt idx="1">
                  <c:v>UO2</c:v>
                </c:pt>
                <c:pt idx="2">
                  <c:v>(U,Zr)O2</c:v>
                </c:pt>
              </c:strCache>
            </c:strRef>
          </c:cat>
          <c:val>
            <c:numRef>
              <c:f>'ex3'!$O$45:$Q$45</c:f>
              <c:numCache>
                <c:formatCode>0.00</c:formatCode>
                <c:ptCount val="3"/>
                <c:pt idx="0">
                  <c:v>45.63</c:v>
                </c:pt>
                <c:pt idx="1">
                  <c:v>92.443910000000002</c:v>
                </c:pt>
                <c:pt idx="2">
                  <c:v>318.07833839304419</c:v>
                </c:pt>
              </c:numCache>
            </c:numRef>
          </c:val>
          <c:extLst>
            <c:ext xmlns:c16="http://schemas.microsoft.com/office/drawing/2014/chart" uri="{C3380CC4-5D6E-409C-BE32-E72D297353CC}">
              <c16:uniqueId val="{00000000-370B-470E-A513-8963B0B08D9F}"/>
            </c:ext>
          </c:extLst>
        </c:ser>
        <c:ser>
          <c:idx val="1"/>
          <c:order val="1"/>
          <c:tx>
            <c:strRef>
              <c:f>'ex3'!$N$46</c:f>
              <c:strCache>
                <c:ptCount val="1"/>
                <c:pt idx="0">
                  <c:v>Oxygen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'ex3'!$O$44:$Q$44</c:f>
              <c:strCache>
                <c:ptCount val="3"/>
                <c:pt idx="0">
                  <c:v>U</c:v>
                </c:pt>
                <c:pt idx="1">
                  <c:v>UO2</c:v>
                </c:pt>
                <c:pt idx="2">
                  <c:v>(U,Zr)O2</c:v>
                </c:pt>
              </c:strCache>
            </c:strRef>
          </c:cat>
          <c:val>
            <c:numRef>
              <c:f>'ex3'!$O$46:$Q$46</c:f>
              <c:numCache>
                <c:formatCode>0.00</c:formatCode>
                <c:ptCount val="3"/>
                <c:pt idx="0">
                  <c:v>0</c:v>
                </c:pt>
                <c:pt idx="1">
                  <c:v>12.42709</c:v>
                </c:pt>
                <c:pt idx="2">
                  <c:v>171.03509090283796</c:v>
                </c:pt>
              </c:numCache>
            </c:numRef>
          </c:val>
          <c:extLst>
            <c:ext xmlns:c16="http://schemas.microsoft.com/office/drawing/2014/chart" uri="{C3380CC4-5D6E-409C-BE32-E72D297353CC}">
              <c16:uniqueId val="{00000001-370B-470E-A513-8963B0B08D9F}"/>
            </c:ext>
          </c:extLst>
        </c:ser>
        <c:ser>
          <c:idx val="2"/>
          <c:order val="2"/>
          <c:tx>
            <c:strRef>
              <c:f>'ex3'!$N$47</c:f>
              <c:strCache>
                <c:ptCount val="1"/>
                <c:pt idx="0">
                  <c:v>Zirconium</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'ex3'!$O$44:$Q$44</c:f>
              <c:strCache>
                <c:ptCount val="3"/>
                <c:pt idx="0">
                  <c:v>U</c:v>
                </c:pt>
                <c:pt idx="1">
                  <c:v>UO2</c:v>
                </c:pt>
                <c:pt idx="2">
                  <c:v>(U,Zr)O2</c:v>
                </c:pt>
              </c:strCache>
            </c:strRef>
          </c:cat>
          <c:val>
            <c:numRef>
              <c:f>'ex3'!$O$47:$Q$47</c:f>
              <c:numCache>
                <c:formatCode>0.00</c:formatCode>
                <c:ptCount val="3"/>
                <c:pt idx="0">
                  <c:v>0</c:v>
                </c:pt>
                <c:pt idx="1">
                  <c:v>0</c:v>
                </c:pt>
                <c:pt idx="2">
                  <c:v>365.70657070411795</c:v>
                </c:pt>
              </c:numCache>
            </c:numRef>
          </c:val>
          <c:extLst>
            <c:ext xmlns:c16="http://schemas.microsoft.com/office/drawing/2014/chart" uri="{C3380CC4-5D6E-409C-BE32-E72D297353CC}">
              <c16:uniqueId val="{00000002-370B-470E-A513-8963B0B08D9F}"/>
            </c:ext>
          </c:extLst>
        </c:ser>
        <c:dLbls>
          <c:showLegendKey val="0"/>
          <c:showVal val="0"/>
          <c:showCatName val="0"/>
          <c:showSerName val="0"/>
          <c:showPercent val="0"/>
          <c:showBubbleSize val="0"/>
        </c:dLbls>
        <c:gapWidth val="150"/>
        <c:overlap val="100"/>
        <c:axId val="1225866656"/>
        <c:axId val="1966049104"/>
      </c:barChart>
      <c:catAx>
        <c:axId val="1225866656"/>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Uranium Material Form</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crossAx val="1966049104"/>
        <c:crosses val="autoZero"/>
        <c:auto val="1"/>
        <c:lblAlgn val="ctr"/>
        <c:lblOffset val="100"/>
        <c:noMultiLvlLbl val="0"/>
      </c:catAx>
      <c:valAx>
        <c:axId val="196604910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BCM (kg)</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586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'ex4'!$I$28</c:f>
              <c:strCache>
                <c:ptCount val="1"/>
                <c:pt idx="0">
                  <c:v>Plutonium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'ex4'!$J$27:$M$27</c:f>
              <c:strCache>
                <c:ptCount val="4"/>
                <c:pt idx="0">
                  <c:v>Pu</c:v>
                </c:pt>
                <c:pt idx="1">
                  <c:v>Pu/U</c:v>
                </c:pt>
                <c:pt idx="2">
                  <c:v>Pu/Be</c:v>
                </c:pt>
                <c:pt idx="3">
                  <c:v>Pu/C</c:v>
                </c:pt>
              </c:strCache>
            </c:strRef>
          </c:cat>
          <c:val>
            <c:numRef>
              <c:f>'ex4'!$J$28:$M$28</c:f>
              <c:numCache>
                <c:formatCode>0.00</c:formatCode>
                <c:ptCount val="4"/>
                <c:pt idx="0">
                  <c:v>10.120430000000001</c:v>
                </c:pt>
                <c:pt idx="1">
                  <c:v>5.3880499999999998</c:v>
                </c:pt>
                <c:pt idx="2">
                  <c:v>4.9198000000000004</c:v>
                </c:pt>
                <c:pt idx="3">
                  <c:v>5.71617</c:v>
                </c:pt>
              </c:numCache>
            </c:numRef>
          </c:val>
          <c:extLst>
            <c:ext xmlns:c16="http://schemas.microsoft.com/office/drawing/2014/chart" uri="{C3380CC4-5D6E-409C-BE32-E72D297353CC}">
              <c16:uniqueId val="{00000000-B667-40F7-83CF-4ECF16D7FD7A}"/>
            </c:ext>
          </c:extLst>
        </c:ser>
        <c:ser>
          <c:idx val="1"/>
          <c:order val="1"/>
          <c:tx>
            <c:strRef>
              <c:f>'ex4'!$I$29</c:f>
              <c:strCache>
                <c:ptCount val="1"/>
                <c:pt idx="0">
                  <c:v>Uranium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'ex4'!$J$27:$M$27</c:f>
              <c:strCache>
                <c:ptCount val="4"/>
                <c:pt idx="0">
                  <c:v>Pu</c:v>
                </c:pt>
                <c:pt idx="1">
                  <c:v>Pu/U</c:v>
                </c:pt>
                <c:pt idx="2">
                  <c:v>Pu/Be</c:v>
                </c:pt>
                <c:pt idx="3">
                  <c:v>Pu/C</c:v>
                </c:pt>
              </c:strCache>
            </c:strRef>
          </c:cat>
          <c:val>
            <c:numRef>
              <c:f>'ex4'!$J$29:$M$29</c:f>
              <c:numCache>
                <c:formatCode>0.00</c:formatCode>
                <c:ptCount val="4"/>
                <c:pt idx="0">
                  <c:v>0</c:v>
                </c:pt>
                <c:pt idx="1">
                  <c:v>53.376300000000001</c:v>
                </c:pt>
                <c:pt idx="2">
                  <c:v>0</c:v>
                </c:pt>
                <c:pt idx="3">
                  <c:v>0</c:v>
                </c:pt>
              </c:numCache>
            </c:numRef>
          </c:val>
          <c:extLst>
            <c:ext xmlns:c16="http://schemas.microsoft.com/office/drawing/2014/chart" uri="{C3380CC4-5D6E-409C-BE32-E72D297353CC}">
              <c16:uniqueId val="{00000001-B667-40F7-83CF-4ECF16D7FD7A}"/>
            </c:ext>
          </c:extLst>
        </c:ser>
        <c:ser>
          <c:idx val="2"/>
          <c:order val="2"/>
          <c:tx>
            <c:strRef>
              <c:f>'ex4'!$I$30</c:f>
              <c:strCache>
                <c:ptCount val="1"/>
                <c:pt idx="0">
                  <c:v>Berylium</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'ex4'!$J$27:$M$27</c:f>
              <c:strCache>
                <c:ptCount val="4"/>
                <c:pt idx="0">
                  <c:v>Pu</c:v>
                </c:pt>
                <c:pt idx="1">
                  <c:v>Pu/U</c:v>
                </c:pt>
                <c:pt idx="2">
                  <c:v>Pu/Be</c:v>
                </c:pt>
                <c:pt idx="3">
                  <c:v>Pu/C</c:v>
                </c:pt>
              </c:strCache>
            </c:strRef>
          </c:cat>
          <c:val>
            <c:numRef>
              <c:f>'ex4'!$J$30:$M$30</c:f>
              <c:numCache>
                <c:formatCode>0.00</c:formatCode>
                <c:ptCount val="4"/>
                <c:pt idx="0">
                  <c:v>0</c:v>
                </c:pt>
                <c:pt idx="1">
                  <c:v>0</c:v>
                </c:pt>
                <c:pt idx="2">
                  <c:v>4.9978999999999996</c:v>
                </c:pt>
                <c:pt idx="3">
                  <c:v>0</c:v>
                </c:pt>
              </c:numCache>
            </c:numRef>
          </c:val>
          <c:extLst>
            <c:ext xmlns:c16="http://schemas.microsoft.com/office/drawing/2014/chart" uri="{C3380CC4-5D6E-409C-BE32-E72D297353CC}">
              <c16:uniqueId val="{00000002-B667-40F7-83CF-4ECF16D7FD7A}"/>
            </c:ext>
          </c:extLst>
        </c:ser>
        <c:ser>
          <c:idx val="3"/>
          <c:order val="3"/>
          <c:tx>
            <c:strRef>
              <c:f>'ex4'!$I$31</c:f>
              <c:strCache>
                <c:ptCount val="1"/>
                <c:pt idx="0">
                  <c:v>Carbon</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cat>
            <c:strRef>
              <c:f>'ex4'!$J$27:$M$27</c:f>
              <c:strCache>
                <c:ptCount val="4"/>
                <c:pt idx="0">
                  <c:v>Pu</c:v>
                </c:pt>
                <c:pt idx="1">
                  <c:v>Pu/U</c:v>
                </c:pt>
                <c:pt idx="2">
                  <c:v>Pu/Be</c:v>
                </c:pt>
                <c:pt idx="3">
                  <c:v>Pu/C</c:v>
                </c:pt>
              </c:strCache>
            </c:strRef>
          </c:cat>
          <c:val>
            <c:numRef>
              <c:f>'ex4'!$J$31:$M$31</c:f>
              <c:numCache>
                <c:formatCode>0.00</c:formatCode>
                <c:ptCount val="4"/>
                <c:pt idx="0">
                  <c:v>0</c:v>
                </c:pt>
                <c:pt idx="1">
                  <c:v>0</c:v>
                </c:pt>
                <c:pt idx="2">
                  <c:v>0</c:v>
                </c:pt>
                <c:pt idx="3">
                  <c:v>6.0225</c:v>
                </c:pt>
              </c:numCache>
            </c:numRef>
          </c:val>
          <c:extLst>
            <c:ext xmlns:c16="http://schemas.microsoft.com/office/drawing/2014/chart" uri="{C3380CC4-5D6E-409C-BE32-E72D297353CC}">
              <c16:uniqueId val="{00000003-B667-40F7-83CF-4ECF16D7FD7A}"/>
            </c:ext>
          </c:extLst>
        </c:ser>
        <c:dLbls>
          <c:showLegendKey val="0"/>
          <c:showVal val="0"/>
          <c:showCatName val="0"/>
          <c:showSerName val="0"/>
          <c:showPercent val="0"/>
          <c:showBubbleSize val="0"/>
        </c:dLbls>
        <c:gapWidth val="150"/>
        <c:overlap val="100"/>
        <c:axId val="1932284960"/>
        <c:axId val="1965396080"/>
      </c:barChart>
      <c:catAx>
        <c:axId val="1932284960"/>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Plutonium Material Form</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65396080"/>
        <c:crosses val="autoZero"/>
        <c:auto val="1"/>
        <c:lblAlgn val="ctr"/>
        <c:lblOffset val="100"/>
        <c:noMultiLvlLbl val="0"/>
      </c:catAx>
      <c:valAx>
        <c:axId val="196539608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BCM (kg)</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9322849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Attractiveness (Decay Heat)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'ex5.1'!$M$5</c:f>
              <c:strCache>
                <c:ptCount val="1"/>
                <c:pt idx="0">
                  <c:v>ATTR(N)</c:v>
                </c:pt>
              </c:strCache>
            </c:strRef>
          </c:tx>
          <c:spPr>
            <a:solidFill>
              <a:schemeClr val="accent1"/>
            </a:solidFill>
            <a:ln>
              <a:noFill/>
            </a:ln>
            <a:effectLst/>
          </c:spPr>
          <c:invertIfNegative val="0"/>
          <c:cat>
            <c:numRef>
              <c:f>'ex5.1'!$B$6:$B$10</c:f>
              <c:numCache>
                <c:formatCode>General</c:formatCode>
                <c:ptCount val="5"/>
                <c:pt idx="0">
                  <c:v>238</c:v>
                </c:pt>
                <c:pt idx="1">
                  <c:v>239</c:v>
                </c:pt>
                <c:pt idx="2">
                  <c:v>240</c:v>
                </c:pt>
                <c:pt idx="3">
                  <c:v>241</c:v>
                </c:pt>
                <c:pt idx="4">
                  <c:v>242</c:v>
                </c:pt>
              </c:numCache>
            </c:numRef>
          </c:cat>
          <c:val>
            <c:numRef>
              <c:f>'ex5.1'!$M$6:$M$10</c:f>
              <c:numCache>
                <c:formatCode>General</c:formatCode>
                <c:ptCount val="5"/>
                <c:pt idx="0">
                  <c:v>0</c:v>
                </c:pt>
                <c:pt idx="1">
                  <c:v>1</c:v>
                </c:pt>
                <c:pt idx="2">
                  <c:v>1.254324800062207E-2</c:v>
                </c:pt>
                <c:pt idx="3">
                  <c:v>0.49800302766746124</c:v>
                </c:pt>
                <c:pt idx="4">
                  <c:v>0.22344942941064833</c:v>
                </c:pt>
              </c:numCache>
            </c:numRef>
          </c:val>
          <c:extLst>
            <c:ext xmlns:c16="http://schemas.microsoft.com/office/drawing/2014/chart" uri="{C3380CC4-5D6E-409C-BE32-E72D297353CC}">
              <c16:uniqueId val="{00000000-7817-44CB-973B-5E2EF670613F}"/>
            </c:ext>
          </c:extLst>
        </c:ser>
        <c:dLbls>
          <c:showLegendKey val="0"/>
          <c:showVal val="0"/>
          <c:showCatName val="0"/>
          <c:showSerName val="0"/>
          <c:showPercent val="0"/>
          <c:showBubbleSize val="0"/>
        </c:dLbls>
        <c:gapWidth val="219"/>
        <c:overlap val="-27"/>
        <c:axId val="1687608176"/>
        <c:axId val="1972580736"/>
      </c:barChart>
      <c:catAx>
        <c:axId val="168760817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Plutonium Isotope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580736"/>
        <c:crosses val="autoZero"/>
        <c:auto val="1"/>
        <c:lblAlgn val="ctr"/>
        <c:lblOffset val="100"/>
        <c:noMultiLvlLbl val="0"/>
      </c:catAx>
      <c:valAx>
        <c:axId val="1972580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ATTR</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7608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'Pu-239'!$F$1</c:f>
              <c:strCache>
                <c:ptCount val="1"/>
                <c:pt idx="0">
                  <c:v>Pu-239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'Pu-239'!$F$2:$F$35</c:f>
              <c:numCache>
                <c:formatCode>0.00%</c:formatCode>
                <c:ptCount val="34"/>
                <c:pt idx="0">
                  <c:v>0</c:v>
                </c:pt>
                <c:pt idx="1">
                  <c:v>0.99971670191555984</c:v>
                </c:pt>
                <c:pt idx="2">
                  <c:v>0.99837036051748107</c:v>
                </c:pt>
                <c:pt idx="3">
                  <c:v>0.99678250993391171</c:v>
                </c:pt>
                <c:pt idx="4">
                  <c:v>0.99524977275597326</c:v>
                </c:pt>
                <c:pt idx="5">
                  <c:v>0.99376010982570773</c:v>
                </c:pt>
                <c:pt idx="6">
                  <c:v>0.99230433319888289</c:v>
                </c:pt>
                <c:pt idx="7">
                  <c:v>0.99087539144587933</c:v>
                </c:pt>
                <c:pt idx="8">
                  <c:v>0.98946715983951916</c:v>
                </c:pt>
                <c:pt idx="9">
                  <c:v>0.98807128493330176</c:v>
                </c:pt>
                <c:pt idx="10">
                  <c:v>0.98668661906767852</c:v>
                </c:pt>
                <c:pt idx="11">
                  <c:v>0.98531007801327841</c:v>
                </c:pt>
                <c:pt idx="12">
                  <c:v>0.9839385988137197</c:v>
                </c:pt>
                <c:pt idx="13">
                  <c:v>0.98256616626747673</c:v>
                </c:pt>
                <c:pt idx="14">
                  <c:v>0.98119126072816665</c:v>
                </c:pt>
                <c:pt idx="15">
                  <c:v>0.97981117115319483</c:v>
                </c:pt>
                <c:pt idx="16">
                  <c:v>0.97842364264288462</c:v>
                </c:pt>
                <c:pt idx="17">
                  <c:v>0.9770276161686664</c:v>
                </c:pt>
                <c:pt idx="18">
                  <c:v>0.97562149590155323</c:v>
                </c:pt>
                <c:pt idx="19">
                  <c:v>0.97420398354533233</c:v>
                </c:pt>
                <c:pt idx="20">
                  <c:v>0.97277411155609395</c:v>
                </c:pt>
                <c:pt idx="21">
                  <c:v>0.97133088410801705</c:v>
                </c:pt>
                <c:pt idx="22">
                  <c:v>0.96987343734549536</c:v>
                </c:pt>
                <c:pt idx="23">
                  <c:v>0.96840111414189256</c:v>
                </c:pt>
                <c:pt idx="24">
                  <c:v>0.96691325121330063</c:v>
                </c:pt>
                <c:pt idx="25">
                  <c:v>0.96541021543548067</c:v>
                </c:pt>
                <c:pt idx="26">
                  <c:v>0.96389039611048377</c:v>
                </c:pt>
                <c:pt idx="27">
                  <c:v>0.9623534529211506</c:v>
                </c:pt>
                <c:pt idx="28">
                  <c:v>0.96079883677373035</c:v>
                </c:pt>
                <c:pt idx="29">
                  <c:v>0.95922511743339278</c:v>
                </c:pt>
                <c:pt idx="30">
                  <c:v>0.95763301101130749</c:v>
                </c:pt>
                <c:pt idx="31">
                  <c:v>0.95602290006079593</c:v>
                </c:pt>
                <c:pt idx="32">
                  <c:v>0.95439326371801525</c:v>
                </c:pt>
                <c:pt idx="33">
                  <c:v>0.95274425909332106</c:v>
                </c:pt>
              </c:numCache>
            </c:numRef>
          </c:yVal>
          <c:smooth val="0"/>
          <c:extLst>
            <c:ext xmlns:c16="http://schemas.microsoft.com/office/drawing/2014/chart" uri="{C3380CC4-5D6E-409C-BE32-E72D297353CC}">
              <c16:uniqueId val="{00000000-2BDD-4CF7-AEC2-3D6CFBFEBEBE}"/>
            </c:ext>
          </c:extLst>
        </c:ser>
        <c:ser>
          <c:idx val="1"/>
          <c:order val="1"/>
          <c:tx>
            <c:strRef>
              <c:f>'Pu-239'!$G$1</c:f>
              <c:strCache>
                <c:ptCount val="1"/>
                <c:pt idx="0">
                  <c:v>Pu-239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'Pu-239'!$G$2:$G$35</c:f>
              <c:numCache>
                <c:formatCode>0.00%</c:formatCode>
                <c:ptCount val="34"/>
                <c:pt idx="0">
                  <c:v>0.56649181754361788</c:v>
                </c:pt>
                <c:pt idx="1">
                  <c:v>0.56862620862942892</c:v>
                </c:pt>
                <c:pt idx="2">
                  <c:v>0.57888376957866783</c:v>
                </c:pt>
                <c:pt idx="3">
                  <c:v>0.59064769902151359</c:v>
                </c:pt>
                <c:pt idx="4">
                  <c:v>0.6013782626078138</c:v>
                </c:pt>
                <c:pt idx="5">
                  <c:v>0.61122674163118396</c:v>
                </c:pt>
                <c:pt idx="6">
                  <c:v>0.62032378804910038</c:v>
                </c:pt>
                <c:pt idx="7">
                  <c:v>0.62877356914805915</c:v>
                </c:pt>
                <c:pt idx="8">
                  <c:v>0.63666223313703363</c:v>
                </c:pt>
                <c:pt idx="9">
                  <c:v>0.64406335775790191</c:v>
                </c:pt>
                <c:pt idx="10">
                  <c:v>0.65104013969684638</c:v>
                </c:pt>
                <c:pt idx="11">
                  <c:v>0.65762910657854823</c:v>
                </c:pt>
                <c:pt idx="12">
                  <c:v>0.6638663422500668</c:v>
                </c:pt>
                <c:pt idx="13">
                  <c:v>0.66978510455970797</c:v>
                </c:pt>
                <c:pt idx="14">
                  <c:v>0.67542333479677819</c:v>
                </c:pt>
                <c:pt idx="15">
                  <c:v>0.6808020741556764</c:v>
                </c:pt>
                <c:pt idx="16">
                  <c:v>0.68594134342454871</c:v>
                </c:pt>
                <c:pt idx="17">
                  <c:v>0.69086077153788772</c:v>
                </c:pt>
                <c:pt idx="18">
                  <c:v>0.69556911879185779</c:v>
                </c:pt>
                <c:pt idx="19">
                  <c:v>0.7000839838824503</c:v>
                </c:pt>
                <c:pt idx="20">
                  <c:v>0.70441307566085898</c:v>
                </c:pt>
                <c:pt idx="21">
                  <c:v>0.70856478901484587</c:v>
                </c:pt>
                <c:pt idx="22">
                  <c:v>0.71254790066907758</c:v>
                </c:pt>
                <c:pt idx="23">
                  <c:v>0.71636946505574528</c:v>
                </c:pt>
                <c:pt idx="24">
                  <c:v>0.72003527341323481</c:v>
                </c:pt>
                <c:pt idx="25">
                  <c:v>0.72355089997681166</c:v>
                </c:pt>
                <c:pt idx="26">
                  <c:v>0.72692172750652029</c:v>
                </c:pt>
                <c:pt idx="27">
                  <c:v>0.73014982964161423</c:v>
                </c:pt>
                <c:pt idx="28">
                  <c:v>0.7332418003631489</c:v>
                </c:pt>
                <c:pt idx="29">
                  <c:v>0.7362035783111851</c:v>
                </c:pt>
                <c:pt idx="30">
                  <c:v>0.73903674222398164</c:v>
                </c:pt>
                <c:pt idx="31">
                  <c:v>0.74174406929503278</c:v>
                </c:pt>
                <c:pt idx="32">
                  <c:v>0.74432735570385178</c:v>
                </c:pt>
                <c:pt idx="33">
                  <c:v>0.74679139489813551</c:v>
                </c:pt>
              </c:numCache>
            </c:numRef>
          </c:yVal>
          <c:smooth val="0"/>
          <c:extLst>
            <c:ext xmlns:c16="http://schemas.microsoft.com/office/drawing/2014/chart" uri="{C3380CC4-5D6E-409C-BE32-E72D297353CC}">
              <c16:uniqueId val="{00000001-2BDD-4CF7-AEC2-3D6CFBFEBEBE}"/>
            </c:ext>
          </c:extLst>
        </c:ser>
        <c:ser>
          <c:idx val="2"/>
          <c:order val="2"/>
          <c:tx>
            <c:strRef>
              <c:f>'Pu-239'!$H$1</c:f>
              <c:strCache>
                <c:ptCount val="1"/>
                <c:pt idx="0">
                  <c:v>Pu-239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'Pu-239'!$H$2:$H$35</c:f>
              <c:numCache>
                <c:formatCode>0.00%</c:formatCode>
                <c:ptCount val="34"/>
                <c:pt idx="0">
                  <c:v>0</c:v>
                </c:pt>
                <c:pt idx="1">
                  <c:v>0.80743562090314758</c:v>
                </c:pt>
                <c:pt idx="2">
                  <c:v>0.81345371032651936</c:v>
                </c:pt>
                <c:pt idx="3">
                  <c:v>0.80304006088389535</c:v>
                </c:pt>
                <c:pt idx="4">
                  <c:v>0.794099338527263</c:v>
                </c:pt>
                <c:pt idx="5">
                  <c:v>0.78694517882209203</c:v>
                </c:pt>
                <c:pt idx="6">
                  <c:v>0.78125447908046497</c:v>
                </c:pt>
                <c:pt idx="7">
                  <c:v>0.77669946617803598</c:v>
                </c:pt>
                <c:pt idx="8">
                  <c:v>0.77302778407428718</c:v>
                </c:pt>
                <c:pt idx="9">
                  <c:v>0.77007503157886492</c:v>
                </c:pt>
                <c:pt idx="10">
                  <c:v>0.7676524846180498</c:v>
                </c:pt>
                <c:pt idx="11">
                  <c:v>0.76564978843315368</c:v>
                </c:pt>
                <c:pt idx="12">
                  <c:v>0.76398319401154036</c:v>
                </c:pt>
                <c:pt idx="13">
                  <c:v>0.76260651867608986</c:v>
                </c:pt>
                <c:pt idx="14">
                  <c:v>0.76146124265488613</c:v>
                </c:pt>
                <c:pt idx="15">
                  <c:v>0.76050728339517459</c:v>
                </c:pt>
                <c:pt idx="16">
                  <c:v>0.75971137405926414</c:v>
                </c:pt>
                <c:pt idx="17">
                  <c:v>0.75904665955924289</c:v>
                </c:pt>
                <c:pt idx="18">
                  <c:v>0.75848962728841463</c:v>
                </c:pt>
                <c:pt idx="19">
                  <c:v>0.75802538911610828</c:v>
                </c:pt>
                <c:pt idx="20">
                  <c:v>0.75763804578241545</c:v>
                </c:pt>
                <c:pt idx="21">
                  <c:v>0.7573158542780446</c:v>
                </c:pt>
                <c:pt idx="22">
                  <c:v>0.75704691491623688</c:v>
                </c:pt>
                <c:pt idx="23">
                  <c:v>0.75682226201293745</c:v>
                </c:pt>
                <c:pt idx="24">
                  <c:v>0.75663926467204923</c:v>
                </c:pt>
                <c:pt idx="25">
                  <c:v>0.75648547113242948</c:v>
                </c:pt>
                <c:pt idx="26">
                  <c:v>0.75635601796044649</c:v>
                </c:pt>
                <c:pt idx="27">
                  <c:v>0.75624572223644659</c:v>
                </c:pt>
                <c:pt idx="28">
                  <c:v>0.75614695148813482</c:v>
                </c:pt>
                <c:pt idx="29">
                  <c:v>0.75606425324881754</c:v>
                </c:pt>
                <c:pt idx="30">
                  <c:v>0.75598977062935191</c:v>
                </c:pt>
                <c:pt idx="31">
                  <c:v>0.75592058549224284</c:v>
                </c:pt>
                <c:pt idx="32">
                  <c:v>0.75585261025623274</c:v>
                </c:pt>
                <c:pt idx="33">
                  <c:v>0.75578455700975211</c:v>
                </c:pt>
              </c:numCache>
            </c:numRef>
          </c:yVal>
          <c:smooth val="0"/>
          <c:extLst>
            <c:ext xmlns:c16="http://schemas.microsoft.com/office/drawing/2014/chart" uri="{C3380CC4-5D6E-409C-BE32-E72D297353CC}">
              <c16:uniqueId val="{00000002-2BDD-4CF7-AEC2-3D6CFBFEBEBE}"/>
            </c:ext>
          </c:extLst>
        </c:ser>
        <c:ser>
          <c:idx val="3"/>
          <c:order val="3"/>
          <c:tx>
            <c:strRef>
              <c:f>'Pu-239'!$I$1</c:f>
              <c:strCache>
                <c:ptCount val="1"/>
                <c:pt idx="0">
                  <c:v>Pu-239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'Pu-239'!$I$2:$I$35</c:f>
              <c:numCache>
                <c:formatCode>0.00%</c:formatCode>
                <c:ptCount val="34"/>
                <c:pt idx="0">
                  <c:v>0.56649251367265974</c:v>
                </c:pt>
                <c:pt idx="1">
                  <c:v>0.56926034716626572</c:v>
                </c:pt>
                <c:pt idx="2">
                  <c:v>0.58228861329171988</c:v>
                </c:pt>
                <c:pt idx="3">
                  <c:v>0.59649159603525759</c:v>
                </c:pt>
                <c:pt idx="4">
                  <c:v>0.60882473188659281</c:v>
                </c:pt>
                <c:pt idx="5">
                  <c:v>0.61967972174736763</c:v>
                </c:pt>
                <c:pt idx="6">
                  <c:v>0.62935343642649877</c:v>
                </c:pt>
                <c:pt idx="7">
                  <c:v>0.63806608498204287</c:v>
                </c:pt>
                <c:pt idx="8">
                  <c:v>0.64598474920871518</c:v>
                </c:pt>
                <c:pt idx="9">
                  <c:v>0.6532562943261071</c:v>
                </c:pt>
                <c:pt idx="10">
                  <c:v>0.65995974981218986</c:v>
                </c:pt>
                <c:pt idx="11">
                  <c:v>0.66617154279122193</c:v>
                </c:pt>
                <c:pt idx="12">
                  <c:v>0.67195185341121488</c:v>
                </c:pt>
                <c:pt idx="13">
                  <c:v>0.67735298994731119</c:v>
                </c:pt>
                <c:pt idx="14">
                  <c:v>0.68243246676651337</c:v>
                </c:pt>
                <c:pt idx="15">
                  <c:v>0.68721617295309634</c:v>
                </c:pt>
                <c:pt idx="16">
                  <c:v>0.69173100520880015</c:v>
                </c:pt>
                <c:pt idx="17">
                  <c:v>0.6960027798291768</c:v>
                </c:pt>
                <c:pt idx="18">
                  <c:v>0.70005125401108181</c:v>
                </c:pt>
                <c:pt idx="19">
                  <c:v>0.70389214317701687</c:v>
                </c:pt>
                <c:pt idx="20">
                  <c:v>0.70754236153045669</c:v>
                </c:pt>
                <c:pt idx="21">
                  <c:v>0.71101199018620531</c:v>
                </c:pt>
                <c:pt idx="22">
                  <c:v>0.71431260035787547</c:v>
                </c:pt>
                <c:pt idx="23">
                  <c:v>0.7174539177352538</c:v>
                </c:pt>
                <c:pt idx="24">
                  <c:v>0.72044483556746086</c:v>
                </c:pt>
                <c:pt idx="25">
                  <c:v>0.72329224242643342</c:v>
                </c:pt>
                <c:pt idx="26">
                  <c:v>0.72600331478809066</c:v>
                </c:pt>
                <c:pt idx="27">
                  <c:v>0.72858582149299334</c:v>
                </c:pt>
                <c:pt idx="28">
                  <c:v>0.73104275872401903</c:v>
                </c:pt>
                <c:pt idx="29">
                  <c:v>0.73337949588456652</c:v>
                </c:pt>
                <c:pt idx="30">
                  <c:v>0.73560006624886476</c:v>
                </c:pt>
                <c:pt idx="31">
                  <c:v>0.7377090232362663</c:v>
                </c:pt>
                <c:pt idx="32">
                  <c:v>0.73971027837025416</c:v>
                </c:pt>
                <c:pt idx="33">
                  <c:v>0.74160560371596151</c:v>
                </c:pt>
              </c:numCache>
            </c:numRef>
          </c:yVal>
          <c:smooth val="0"/>
          <c:extLst>
            <c:ext xmlns:c16="http://schemas.microsoft.com/office/drawing/2014/chart" uri="{C3380CC4-5D6E-409C-BE32-E72D297353CC}">
              <c16:uniqueId val="{00000003-2BDD-4CF7-AEC2-3D6CFBFEBEBE}"/>
            </c:ext>
          </c:extLst>
        </c:ser>
        <c:dLbls>
          <c:showLegendKey val="0"/>
          <c:showVal val="0"/>
          <c:showCatName val="0"/>
          <c:showSerName val="0"/>
          <c:showPercent val="0"/>
          <c:showBubbleSize val="0"/>
        </c:dLbls>
        <c:axId val="1039142159"/>
        <c:axId val="689611039"/>
      </c:scatterChart>
      <c:valAx>
        <c:axId val="10391421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a:t>
                </a:r>
                <a:r>
                  <a:rPr lang="en-US" baseline="0" dirty="0"/>
                  <a:t> (days)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611039"/>
        <c:crosses val="autoZero"/>
        <c:crossBetween val="midCat"/>
      </c:valAx>
      <c:valAx>
        <c:axId val="68961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Pu-239 Isotopic Fraction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1421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Pu-240</a:t>
            </a:r>
            <a:r>
              <a:rPr lang="en-US" baseline="0" dirty="0"/>
              <a:t> Spontaneous Fission Rate Strategy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'Pu-240'!$D$1</c:f>
              <c:strCache>
                <c:ptCount val="1"/>
                <c:pt idx="0">
                  <c:v>Pu-240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'Pu-240'!$D$2:$D$35</c:f>
              <c:numCache>
                <c:formatCode>0.00%</c:formatCode>
                <c:ptCount val="34"/>
                <c:pt idx="0">
                  <c:v>0</c:v>
                </c:pt>
                <c:pt idx="1">
                  <c:v>2.8181393720986376E-4</c:v>
                </c:pt>
                <c:pt idx="2">
                  <c:v>1.6195323009768618E-3</c:v>
                </c:pt>
                <c:pt idx="3">
                  <c:v>3.193284052705689E-3</c:v>
                </c:pt>
                <c:pt idx="4">
                  <c:v>4.708509989568779E-3</c:v>
                </c:pt>
                <c:pt idx="5">
                  <c:v>6.1775863354899766E-3</c:v>
                </c:pt>
                <c:pt idx="6">
                  <c:v>7.6099502186736312E-3</c:v>
                </c:pt>
                <c:pt idx="7">
                  <c:v>9.0128376052250637E-3</c:v>
                </c:pt>
                <c:pt idx="8">
                  <c:v>1.0392498380684061E-2</c:v>
                </c:pt>
                <c:pt idx="9">
                  <c:v>1.1757290629283604E-2</c:v>
                </c:pt>
                <c:pt idx="10">
                  <c:v>1.310847037999485E-2</c:v>
                </c:pt>
                <c:pt idx="11">
                  <c:v>1.4449163613414057E-2</c:v>
                </c:pt>
                <c:pt idx="12">
                  <c:v>1.5782440353139558E-2</c:v>
                </c:pt>
                <c:pt idx="13">
                  <c:v>1.7114200101842319E-2</c:v>
                </c:pt>
                <c:pt idx="14">
                  <c:v>1.8445948218028991E-2</c:v>
                </c:pt>
                <c:pt idx="15">
                  <c:v>1.9780321877243701E-2</c:v>
                </c:pt>
                <c:pt idx="16">
                  <c:v>2.1119500962281167E-2</c:v>
                </c:pt>
                <c:pt idx="17">
                  <c:v>2.2464493526894398E-2</c:v>
                </c:pt>
                <c:pt idx="18">
                  <c:v>2.38168186277939E-2</c:v>
                </c:pt>
                <c:pt idx="19">
                  <c:v>2.5177691716613139E-2</c:v>
                </c:pt>
                <c:pt idx="20">
                  <c:v>2.6548005042005732E-2</c:v>
                </c:pt>
                <c:pt idx="21">
                  <c:v>2.7928669659404909E-2</c:v>
                </c:pt>
                <c:pt idx="22">
                  <c:v>2.9320460613642827E-2</c:v>
                </c:pt>
                <c:pt idx="23">
                  <c:v>3.0723952743316379E-2</c:v>
                </c:pt>
                <c:pt idx="24">
                  <c:v>3.2139718222680053E-2</c:v>
                </c:pt>
                <c:pt idx="25">
                  <c:v>3.3567354684689694E-2</c:v>
                </c:pt>
                <c:pt idx="26">
                  <c:v>3.5008319808758827E-2</c:v>
                </c:pt>
                <c:pt idx="27">
                  <c:v>3.6462867263608208E-2</c:v>
                </c:pt>
                <c:pt idx="28">
                  <c:v>3.7931444407366052E-2</c:v>
                </c:pt>
                <c:pt idx="29">
                  <c:v>3.9415315255419595E-2</c:v>
                </c:pt>
                <c:pt idx="30">
                  <c:v>4.0913729638000572E-2</c:v>
                </c:pt>
                <c:pt idx="31">
                  <c:v>4.2426258258975363E-2</c:v>
                </c:pt>
                <c:pt idx="32">
                  <c:v>4.3954234013069741E-2</c:v>
                </c:pt>
                <c:pt idx="33">
                  <c:v>4.5497424107071062E-2</c:v>
                </c:pt>
              </c:numCache>
            </c:numRef>
          </c:yVal>
          <c:smooth val="0"/>
          <c:extLst>
            <c:ext xmlns:c16="http://schemas.microsoft.com/office/drawing/2014/chart" uri="{C3380CC4-5D6E-409C-BE32-E72D297353CC}">
              <c16:uniqueId val="{00000000-73E4-4ECB-9782-AA97C6AA6E39}"/>
            </c:ext>
          </c:extLst>
        </c:ser>
        <c:ser>
          <c:idx val="1"/>
          <c:order val="1"/>
          <c:tx>
            <c:strRef>
              <c:f>'Pu-240'!$E$1</c:f>
              <c:strCache>
                <c:ptCount val="1"/>
                <c:pt idx="0">
                  <c:v>Pu-240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'Pu-240'!$E$2:$E$35</c:f>
              <c:numCache>
                <c:formatCode>0.00%</c:formatCode>
                <c:ptCount val="34"/>
                <c:pt idx="0">
                  <c:v>0.33612594841661331</c:v>
                </c:pt>
                <c:pt idx="1">
                  <c:v>0.33452641984630349</c:v>
                </c:pt>
                <c:pt idx="2">
                  <c:v>0.3267773100958492</c:v>
                </c:pt>
                <c:pt idx="3">
                  <c:v>0.3178940472554786</c:v>
                </c:pt>
                <c:pt idx="4">
                  <c:v>0.30980069992699161</c:v>
                </c:pt>
                <c:pt idx="5">
                  <c:v>0.30238464079493393</c:v>
                </c:pt>
                <c:pt idx="6">
                  <c:v>0.29554699335493767</c:v>
                </c:pt>
                <c:pt idx="7">
                  <c:v>0.28920810441828737</c:v>
                </c:pt>
                <c:pt idx="8">
                  <c:v>0.28330170005360017</c:v>
                </c:pt>
                <c:pt idx="9">
                  <c:v>0.27777084757060522</c:v>
                </c:pt>
                <c:pt idx="10">
                  <c:v>0.2725663691424326</c:v>
                </c:pt>
                <c:pt idx="11">
                  <c:v>0.26766003644956898</c:v>
                </c:pt>
                <c:pt idx="12">
                  <c:v>0.26302379370881779</c:v>
                </c:pt>
                <c:pt idx="13">
                  <c:v>0.25863183536314949</c:v>
                </c:pt>
                <c:pt idx="14">
                  <c:v>0.25445441400601382</c:v>
                </c:pt>
                <c:pt idx="15">
                  <c:v>0.25047525004165017</c:v>
                </c:pt>
                <c:pt idx="16">
                  <c:v>0.24667876156313517</c:v>
                </c:pt>
                <c:pt idx="17">
                  <c:v>0.2430498188154725</c:v>
                </c:pt>
                <c:pt idx="18">
                  <c:v>0.23958165713234142</c:v>
                </c:pt>
                <c:pt idx="19">
                  <c:v>0.23626069608865599</c:v>
                </c:pt>
                <c:pt idx="20">
                  <c:v>0.23308111400924558</c:v>
                </c:pt>
                <c:pt idx="21">
                  <c:v>0.23003650823670849</c:v>
                </c:pt>
                <c:pt idx="22">
                  <c:v>0.22712032550788172</c:v>
                </c:pt>
                <c:pt idx="23">
                  <c:v>0.22432708865235843</c:v>
                </c:pt>
                <c:pt idx="24">
                  <c:v>0.22165250414104826</c:v>
                </c:pt>
                <c:pt idx="25">
                  <c:v>0.21909247926862657</c:v>
                </c:pt>
                <c:pt idx="26">
                  <c:v>0.21664298986380939</c:v>
                </c:pt>
                <c:pt idx="27">
                  <c:v>0.21430250659659217</c:v>
                </c:pt>
                <c:pt idx="28">
                  <c:v>0.21206618605979513</c:v>
                </c:pt>
                <c:pt idx="29">
                  <c:v>0.2099294756920087</c:v>
                </c:pt>
                <c:pt idx="30">
                  <c:v>0.20789123168350901</c:v>
                </c:pt>
                <c:pt idx="31">
                  <c:v>0.20594955593960582</c:v>
                </c:pt>
                <c:pt idx="32">
                  <c:v>0.20410316428541977</c:v>
                </c:pt>
                <c:pt idx="33">
                  <c:v>0.20234843768946228</c:v>
                </c:pt>
              </c:numCache>
            </c:numRef>
          </c:yVal>
          <c:smooth val="0"/>
          <c:extLst>
            <c:ext xmlns:c16="http://schemas.microsoft.com/office/drawing/2014/chart" uri="{C3380CC4-5D6E-409C-BE32-E72D297353CC}">
              <c16:uniqueId val="{00000001-73E4-4ECB-9782-AA97C6AA6E39}"/>
            </c:ext>
          </c:extLst>
        </c:ser>
        <c:ser>
          <c:idx val="2"/>
          <c:order val="2"/>
          <c:tx>
            <c:strRef>
              <c:f>'Pu-240'!$F$1</c:f>
              <c:strCache>
                <c:ptCount val="1"/>
                <c:pt idx="0">
                  <c:v>Pu-240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'Pu-240'!$F$2:$F$35</c:f>
              <c:numCache>
                <c:formatCode>0.00%</c:formatCode>
                <c:ptCount val="34"/>
                <c:pt idx="0">
                  <c:v>0</c:v>
                </c:pt>
                <c:pt idx="1">
                  <c:v>0.13188301886525164</c:v>
                </c:pt>
                <c:pt idx="2">
                  <c:v>0.1148140209504582</c:v>
                </c:pt>
                <c:pt idx="3">
                  <c:v>0.11321741048076704</c:v>
                </c:pt>
                <c:pt idx="4">
                  <c:v>0.11314640656336102</c:v>
                </c:pt>
                <c:pt idx="5">
                  <c:v>0.11351268345100682</c:v>
                </c:pt>
                <c:pt idx="6">
                  <c:v>0.11404958012121132</c:v>
                </c:pt>
                <c:pt idx="7">
                  <c:v>0.11465773066049141</c:v>
                </c:pt>
                <c:pt idx="8">
                  <c:v>0.11528369540562428</c:v>
                </c:pt>
                <c:pt idx="9">
                  <c:v>0.11587734435144095</c:v>
                </c:pt>
                <c:pt idx="10">
                  <c:v>0.11645049539546615</c:v>
                </c:pt>
                <c:pt idx="11">
                  <c:v>0.1169956547495971</c:v>
                </c:pt>
                <c:pt idx="12">
                  <c:v>0.11750900185302274</c:v>
                </c:pt>
                <c:pt idx="13">
                  <c:v>0.11797646937740813</c:v>
                </c:pt>
                <c:pt idx="14">
                  <c:v>0.11840222057581502</c:v>
                </c:pt>
                <c:pt idx="15">
                  <c:v>0.11878774728536666</c:v>
                </c:pt>
                <c:pt idx="16">
                  <c:v>0.11913617915949559</c:v>
                </c:pt>
                <c:pt idx="17">
                  <c:v>0.11945125335347967</c:v>
                </c:pt>
                <c:pt idx="18">
                  <c:v>0.11973805060884767</c:v>
                </c:pt>
                <c:pt idx="19">
                  <c:v>0.11999879479925349</c:v>
                </c:pt>
                <c:pt idx="20">
                  <c:v>0.12023796396581987</c:v>
                </c:pt>
                <c:pt idx="21">
                  <c:v>0.12045883593735515</c:v>
                </c:pt>
                <c:pt idx="22">
                  <c:v>0.12066588838356637</c:v>
                </c:pt>
                <c:pt idx="23">
                  <c:v>0.12086268668954853</c:v>
                </c:pt>
                <c:pt idx="24">
                  <c:v>0.12104932801410044</c:v>
                </c:pt>
                <c:pt idx="25">
                  <c:v>0.12123234471909243</c:v>
                </c:pt>
                <c:pt idx="26">
                  <c:v>0.12141384387665656</c:v>
                </c:pt>
                <c:pt idx="27">
                  <c:v>0.12159689424176122</c:v>
                </c:pt>
                <c:pt idx="28">
                  <c:v>0.12178571518195216</c:v>
                </c:pt>
                <c:pt idx="29">
                  <c:v>0.12197810812370108</c:v>
                </c:pt>
                <c:pt idx="30">
                  <c:v>0.12217835054608865</c:v>
                </c:pt>
                <c:pt idx="31">
                  <c:v>0.12238796135419749</c:v>
                </c:pt>
                <c:pt idx="32">
                  <c:v>0.1226095281156076</c:v>
                </c:pt>
                <c:pt idx="33">
                  <c:v>0.12284441173223011</c:v>
                </c:pt>
              </c:numCache>
            </c:numRef>
          </c:yVal>
          <c:smooth val="0"/>
          <c:extLst>
            <c:ext xmlns:c16="http://schemas.microsoft.com/office/drawing/2014/chart" uri="{C3380CC4-5D6E-409C-BE32-E72D297353CC}">
              <c16:uniqueId val="{00000002-73E4-4ECB-9782-AA97C6AA6E39}"/>
            </c:ext>
          </c:extLst>
        </c:ser>
        <c:ser>
          <c:idx val="3"/>
          <c:order val="3"/>
          <c:tx>
            <c:strRef>
              <c:f>'Pu-240'!$G$1</c:f>
              <c:strCache>
                <c:ptCount val="1"/>
                <c:pt idx="0">
                  <c:v>Pu-240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'Pu-240'!$G$2:$G$35</c:f>
              <c:numCache>
                <c:formatCode>0.00%</c:formatCode>
                <c:ptCount val="34"/>
                <c:pt idx="0">
                  <c:v>0.33612527259965852</c:v>
                </c:pt>
                <c:pt idx="1">
                  <c:v>0.33395571519705874</c:v>
                </c:pt>
                <c:pt idx="2">
                  <c:v>0.32343697292064838</c:v>
                </c:pt>
                <c:pt idx="3">
                  <c:v>0.31159022167572487</c:v>
                </c:pt>
                <c:pt idx="4">
                  <c:v>0.30103842130496028</c:v>
                </c:pt>
                <c:pt idx="5">
                  <c:v>0.29159463002936936</c:v>
                </c:pt>
                <c:pt idx="6">
                  <c:v>0.28309031637926624</c:v>
                </c:pt>
                <c:pt idx="7">
                  <c:v>0.27538458956525558</c:v>
                </c:pt>
                <c:pt idx="8">
                  <c:v>0.26836073228113233</c:v>
                </c:pt>
                <c:pt idx="9">
                  <c:v>0.26190637842168552</c:v>
                </c:pt>
                <c:pt idx="10">
                  <c:v>0.25595910410206268</c:v>
                </c:pt>
                <c:pt idx="11">
                  <c:v>0.25045567603876417</c:v>
                </c:pt>
                <c:pt idx="12">
                  <c:v>0.24534438329628006</c:v>
                </c:pt>
                <c:pt idx="13">
                  <c:v>0.24057942159061718</c:v>
                </c:pt>
                <c:pt idx="14">
                  <c:v>0.23611011257603934</c:v>
                </c:pt>
                <c:pt idx="15">
                  <c:v>0.23191174232261635</c:v>
                </c:pt>
                <c:pt idx="16">
                  <c:v>0.22795923575138796</c:v>
                </c:pt>
                <c:pt idx="17">
                  <c:v>0.22422901866538089</c:v>
                </c:pt>
                <c:pt idx="18">
                  <c:v>0.22070261743585373</c:v>
                </c:pt>
                <c:pt idx="19">
                  <c:v>0.21736529802754803</c:v>
                </c:pt>
                <c:pt idx="20">
                  <c:v>0.21420147262697811</c:v>
                </c:pt>
                <c:pt idx="21">
                  <c:v>0.21120160321362083</c:v>
                </c:pt>
                <c:pt idx="22">
                  <c:v>0.20835500512830413</c:v>
                </c:pt>
                <c:pt idx="23">
                  <c:v>0.20565287017620645</c:v>
                </c:pt>
                <c:pt idx="24">
                  <c:v>0.20308706188811848</c:v>
                </c:pt>
                <c:pt idx="25">
                  <c:v>0.20065116585722853</c:v>
                </c:pt>
                <c:pt idx="26">
                  <c:v>0.19833891976391979</c:v>
                </c:pt>
                <c:pt idx="27">
                  <c:v>0.19614342020401043</c:v>
                </c:pt>
                <c:pt idx="28">
                  <c:v>0.19406157684804165</c:v>
                </c:pt>
                <c:pt idx="29">
                  <c:v>0.19208878056999718</c:v>
                </c:pt>
                <c:pt idx="30">
                  <c:v>0.19022141843221246</c:v>
                </c:pt>
                <c:pt idx="31">
                  <c:v>0.18845551969367841</c:v>
                </c:pt>
                <c:pt idx="32">
                  <c:v>0.18678773920961206</c:v>
                </c:pt>
                <c:pt idx="33">
                  <c:v>0.18521614653754334</c:v>
                </c:pt>
              </c:numCache>
            </c:numRef>
          </c:yVal>
          <c:smooth val="0"/>
          <c:extLst>
            <c:ext xmlns:c16="http://schemas.microsoft.com/office/drawing/2014/chart" uri="{C3380CC4-5D6E-409C-BE32-E72D297353CC}">
              <c16:uniqueId val="{00000003-73E4-4ECB-9782-AA97C6AA6E39}"/>
            </c:ext>
          </c:extLst>
        </c:ser>
        <c:dLbls>
          <c:showLegendKey val="0"/>
          <c:showVal val="0"/>
          <c:showCatName val="0"/>
          <c:showSerName val="0"/>
          <c:showPercent val="0"/>
          <c:showBubbleSize val="0"/>
        </c:dLbls>
        <c:axId val="1031796799"/>
        <c:axId val="1399375295"/>
      </c:scatterChart>
      <c:valAx>
        <c:axId val="10317967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Burnup</a:t>
                </a:r>
                <a:r>
                  <a:rPr lang="en-US" b="1" baseline="0" dirty="0"/>
                  <a:t> (days)</a:t>
                </a:r>
                <a:endParaRPr lang="en-US" b="1" dirty="0"/>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99375295"/>
        <c:crosses val="autoZero"/>
        <c:crossBetween val="midCat"/>
      </c:valAx>
      <c:valAx>
        <c:axId val="1399375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Pu-240</a:t>
                </a:r>
                <a:r>
                  <a:rPr lang="en-US" b="1" baseline="0" dirty="0"/>
                  <a:t> Isotopic Fraction (%)</a:t>
                </a:r>
                <a:endParaRPr lang="en-US" b="1"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31796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Pu-238</a:t>
            </a:r>
            <a:r>
              <a:rPr lang="en-US" baseline="0" dirty="0"/>
              <a:t> </a:t>
            </a:r>
            <a:r>
              <a:rPr lang="en-US" dirty="0"/>
              <a:t>Decay</a:t>
            </a:r>
            <a:r>
              <a:rPr lang="en-US" baseline="0" dirty="0"/>
              <a:t> Heat Isotopic Barrier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'Pu-238'!$D$1</c:f>
              <c:strCache>
                <c:ptCount val="1"/>
                <c:pt idx="0">
                  <c:v>Pu-238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'Pu-238'!$D$2:$D$35</c:f>
              <c:numCache>
                <c:formatCode>0.00%</c:formatCode>
                <c:ptCount val="34"/>
                <c:pt idx="0">
                  <c:v>0</c:v>
                </c:pt>
                <c:pt idx="1">
                  <c:v>1.416187414727694E-6</c:v>
                </c:pt>
                <c:pt idx="2">
                  <c:v>7.9391476446103266E-6</c:v>
                </c:pt>
                <c:pt idx="3">
                  <c:v>1.5786885644536852E-5</c:v>
                </c:pt>
                <c:pt idx="4">
                  <c:v>2.348606867495024E-5</c:v>
                </c:pt>
                <c:pt idx="5">
                  <c:v>3.1089419059032761E-5</c:v>
                </c:pt>
                <c:pt idx="6">
                  <c:v>3.8635411469587913E-5</c:v>
                </c:pt>
                <c:pt idx="7">
                  <c:v>4.6154530691527736E-5</c:v>
                </c:pt>
                <c:pt idx="8">
                  <c:v>5.3674361392721251E-5</c:v>
                </c:pt>
                <c:pt idx="9">
                  <c:v>6.1236538626399404E-5</c:v>
                </c:pt>
                <c:pt idx="10">
                  <c:v>6.8847810347010183E-5</c:v>
                </c:pt>
                <c:pt idx="11">
                  <c:v>7.6523411182414085E-5</c:v>
                </c:pt>
                <c:pt idx="12">
                  <c:v>8.428089203888243E-5</c:v>
                </c:pt>
                <c:pt idx="13">
                  <c:v>9.2154863545995547E-5</c:v>
                </c:pt>
                <c:pt idx="14">
                  <c:v>1.001577474865513E-4</c:v>
                </c:pt>
                <c:pt idx="15">
                  <c:v>1.083084825390212E-4</c:v>
                </c:pt>
                <c:pt idx="16">
                  <c:v>1.1662447645618671E-4</c:v>
                </c:pt>
                <c:pt idx="17">
                  <c:v>1.2511670045397541E-4</c:v>
                </c:pt>
                <c:pt idx="18">
                  <c:v>1.3379890770658269E-4</c:v>
                </c:pt>
                <c:pt idx="19">
                  <c:v>1.4268570931967595E-4</c:v>
                </c:pt>
                <c:pt idx="20">
                  <c:v>1.5178844905495989E-4</c:v>
                </c:pt>
                <c:pt idx="21">
                  <c:v>1.6111982888064651E-4</c:v>
                </c:pt>
                <c:pt idx="22">
                  <c:v>1.706916288704515E-4</c:v>
                </c:pt>
                <c:pt idx="23">
                  <c:v>1.8051621563756163E-4</c:v>
                </c:pt>
                <c:pt idx="24">
                  <c:v>1.9060559562057974E-4</c:v>
                </c:pt>
                <c:pt idx="25">
                  <c:v>2.0096404042783646E-4</c:v>
                </c:pt>
                <c:pt idx="26">
                  <c:v>2.116110216814022E-4</c:v>
                </c:pt>
                <c:pt idx="27">
                  <c:v>2.2255805483364983E-4</c:v>
                </c:pt>
                <c:pt idx="28">
                  <c:v>2.3381764023643018E-4</c:v>
                </c:pt>
                <c:pt idx="29">
                  <c:v>2.4541019714935023E-4</c:v>
                </c:pt>
                <c:pt idx="30">
                  <c:v>2.573403618442863E-4</c:v>
                </c:pt>
                <c:pt idx="31">
                  <c:v>2.6961581980629366E-4</c:v>
                </c:pt>
                <c:pt idx="32">
                  <c:v>2.8225783082309425E-4</c:v>
                </c:pt>
                <c:pt idx="33">
                  <c:v>2.9527725135253502E-4</c:v>
                </c:pt>
              </c:numCache>
            </c:numRef>
          </c:yVal>
          <c:smooth val="0"/>
          <c:extLst>
            <c:ext xmlns:c16="http://schemas.microsoft.com/office/drawing/2014/chart" uri="{C3380CC4-5D6E-409C-BE32-E72D297353CC}">
              <c16:uniqueId val="{00000000-92E3-44C7-AA6B-829C185C4A16}"/>
            </c:ext>
          </c:extLst>
        </c:ser>
        <c:ser>
          <c:idx val="1"/>
          <c:order val="1"/>
          <c:tx>
            <c:strRef>
              <c:f>'Pu-238'!$E$1</c:f>
              <c:strCache>
                <c:ptCount val="1"/>
                <c:pt idx="0">
                  <c:v>Pu-238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'Pu-238'!$E$2:$E$35</c:f>
              <c:numCache>
                <c:formatCode>0.00%</c:formatCode>
                <c:ptCount val="34"/>
                <c:pt idx="0">
                  <c:v>1.1518305351266481E-2</c:v>
                </c:pt>
                <c:pt idx="1">
                  <c:v>1.1449332164811908E-2</c:v>
                </c:pt>
                <c:pt idx="2">
                  <c:v>1.1148789456466249E-2</c:v>
                </c:pt>
                <c:pt idx="3">
                  <c:v>1.0828621544902522E-2</c:v>
                </c:pt>
                <c:pt idx="4">
                  <c:v>1.0554381899389682E-2</c:v>
                </c:pt>
                <c:pt idx="5">
                  <c:v>1.0313949060219877E-2</c:v>
                </c:pt>
                <c:pt idx="6">
                  <c:v>1.0098920927085543E-2</c:v>
                </c:pt>
                <c:pt idx="7">
                  <c:v>9.9035935227524772E-3</c:v>
                </c:pt>
                <c:pt idx="8">
                  <c:v>9.7239767465395668E-3</c:v>
                </c:pt>
                <c:pt idx="9">
                  <c:v>9.557094423462793E-3</c:v>
                </c:pt>
                <c:pt idx="10">
                  <c:v>9.4007561995046694E-3</c:v>
                </c:pt>
                <c:pt idx="11">
                  <c:v>9.2537849565919594E-3</c:v>
                </c:pt>
                <c:pt idx="12">
                  <c:v>9.1151468606376889E-3</c:v>
                </c:pt>
                <c:pt idx="13">
                  <c:v>8.9838832078035103E-3</c:v>
                </c:pt>
                <c:pt idx="14">
                  <c:v>8.8589486601375715E-3</c:v>
                </c:pt>
                <c:pt idx="15">
                  <c:v>8.7398895177308814E-3</c:v>
                </c:pt>
                <c:pt idx="16">
                  <c:v>8.6262462683246704E-3</c:v>
                </c:pt>
                <c:pt idx="17">
                  <c:v>8.5175327084776147E-3</c:v>
                </c:pt>
                <c:pt idx="18">
                  <c:v>8.4136595856047006E-3</c:v>
                </c:pt>
                <c:pt idx="19">
                  <c:v>8.3141225034784327E-3</c:v>
                </c:pt>
                <c:pt idx="20">
                  <c:v>8.2188474847048922E-3</c:v>
                </c:pt>
                <c:pt idx="21">
                  <c:v>8.1276328696470584E-3</c:v>
                </c:pt>
                <c:pt idx="22">
                  <c:v>8.0402641999045513E-3</c:v>
                </c:pt>
                <c:pt idx="23">
                  <c:v>7.9566007175535455E-3</c:v>
                </c:pt>
                <c:pt idx="24">
                  <c:v>7.8765099257291898E-3</c:v>
                </c:pt>
                <c:pt idx="25">
                  <c:v>7.7998447457802494E-3</c:v>
                </c:pt>
                <c:pt idx="26">
                  <c:v>7.7264784203007223E-3</c:v>
                </c:pt>
                <c:pt idx="27">
                  <c:v>7.6564342863033328E-3</c:v>
                </c:pt>
                <c:pt idx="28">
                  <c:v>7.5894207060920316E-3</c:v>
                </c:pt>
                <c:pt idx="29">
                  <c:v>7.525309076816861E-3</c:v>
                </c:pt>
                <c:pt idx="30">
                  <c:v>7.4641116401791907E-3</c:v>
                </c:pt>
                <c:pt idx="31">
                  <c:v>7.4057599347146074E-3</c:v>
                </c:pt>
                <c:pt idx="32">
                  <c:v>7.3502038316048948E-3</c:v>
                </c:pt>
                <c:pt idx="33">
                  <c:v>7.2972812671047646E-3</c:v>
                </c:pt>
              </c:numCache>
            </c:numRef>
          </c:yVal>
          <c:smooth val="0"/>
          <c:extLst>
            <c:ext xmlns:c16="http://schemas.microsoft.com/office/drawing/2014/chart" uri="{C3380CC4-5D6E-409C-BE32-E72D297353CC}">
              <c16:uniqueId val="{00000001-92E3-44C7-AA6B-829C185C4A16}"/>
            </c:ext>
          </c:extLst>
        </c:ser>
        <c:ser>
          <c:idx val="2"/>
          <c:order val="2"/>
          <c:tx>
            <c:strRef>
              <c:f>'Pu-238'!$F$1</c:f>
              <c:strCache>
                <c:ptCount val="1"/>
                <c:pt idx="0">
                  <c:v>Pu-238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'Pu-238'!$F$2:$F$35</c:f>
              <c:numCache>
                <c:formatCode>0.00%</c:formatCode>
                <c:ptCount val="34"/>
                <c:pt idx="0">
                  <c:v>0</c:v>
                </c:pt>
                <c:pt idx="1">
                  <c:v>3.7593894375895151E-2</c:v>
                </c:pt>
                <c:pt idx="2">
                  <c:v>5.083216015851795E-2</c:v>
                </c:pt>
                <c:pt idx="3">
                  <c:v>6.3264709930564988E-2</c:v>
                </c:pt>
                <c:pt idx="4">
                  <c:v>7.2487440631528927E-2</c:v>
                </c:pt>
                <c:pt idx="5">
                  <c:v>7.9400246246919923E-2</c:v>
                </c:pt>
                <c:pt idx="6">
                  <c:v>8.4626730000877004E-2</c:v>
                </c:pt>
                <c:pt idx="7">
                  <c:v>8.8610496371505976E-2</c:v>
                </c:pt>
                <c:pt idx="8">
                  <c:v>9.1666876498400995E-2</c:v>
                </c:pt>
                <c:pt idx="9">
                  <c:v>9.4015784920148185E-2</c:v>
                </c:pt>
                <c:pt idx="10">
                  <c:v>9.5840189236084714E-2</c:v>
                </c:pt>
                <c:pt idx="11">
                  <c:v>9.7260978595123601E-2</c:v>
                </c:pt>
                <c:pt idx="12">
                  <c:v>9.8368044745814343E-2</c:v>
                </c:pt>
                <c:pt idx="13">
                  <c:v>9.9222682647900962E-2</c:v>
                </c:pt>
                <c:pt idx="14">
                  <c:v>9.9880872291058076E-2</c:v>
                </c:pt>
                <c:pt idx="15">
                  <c:v>0.10038226949627682</c:v>
                </c:pt>
                <c:pt idx="16">
                  <c:v>0.1007578185095785</c:v>
                </c:pt>
                <c:pt idx="17">
                  <c:v>0.10103125721534556</c:v>
                </c:pt>
                <c:pt idx="18">
                  <c:v>0.10122171377755487</c:v>
                </c:pt>
                <c:pt idx="19">
                  <c:v>0.1013420838816442</c:v>
                </c:pt>
                <c:pt idx="20">
                  <c:v>0.10140422696443223</c:v>
                </c:pt>
                <c:pt idx="21">
                  <c:v>0.10141681537049652</c:v>
                </c:pt>
                <c:pt idx="22">
                  <c:v>0.10138758809226378</c:v>
                </c:pt>
                <c:pt idx="23">
                  <c:v>0.10132211936157566</c:v>
                </c:pt>
                <c:pt idx="24">
                  <c:v>0.10122282743517547</c:v>
                </c:pt>
                <c:pt idx="25">
                  <c:v>0.10109605587708238</c:v>
                </c:pt>
                <c:pt idx="26">
                  <c:v>0.10094464969132197</c:v>
                </c:pt>
                <c:pt idx="27">
                  <c:v>0.10077076853602376</c:v>
                </c:pt>
                <c:pt idx="28">
                  <c:v>0.10057811867428311</c:v>
                </c:pt>
                <c:pt idx="29">
                  <c:v>0.10036383950843772</c:v>
                </c:pt>
                <c:pt idx="30">
                  <c:v>0.10013187365880942</c:v>
                </c:pt>
                <c:pt idx="31">
                  <c:v>9.9883550247182526E-2</c:v>
                </c:pt>
                <c:pt idx="32">
                  <c:v>9.9620564797563288E-2</c:v>
                </c:pt>
                <c:pt idx="33">
                  <c:v>9.9342666178271893E-2</c:v>
                </c:pt>
              </c:numCache>
            </c:numRef>
          </c:yVal>
          <c:smooth val="0"/>
          <c:extLst>
            <c:ext xmlns:c16="http://schemas.microsoft.com/office/drawing/2014/chart" uri="{C3380CC4-5D6E-409C-BE32-E72D297353CC}">
              <c16:uniqueId val="{00000002-92E3-44C7-AA6B-829C185C4A16}"/>
            </c:ext>
          </c:extLst>
        </c:ser>
        <c:ser>
          <c:idx val="3"/>
          <c:order val="3"/>
          <c:tx>
            <c:strRef>
              <c:f>'Pu-238'!$G$1</c:f>
              <c:strCache>
                <c:ptCount val="1"/>
                <c:pt idx="0">
                  <c:v>Pu-238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'Pu-238'!$G$2:$G$35</c:f>
              <c:numCache>
                <c:formatCode>0.00%</c:formatCode>
                <c:ptCount val="34"/>
                <c:pt idx="0">
                  <c:v>1.1518299580814861E-2</c:v>
                </c:pt>
                <c:pt idx="1">
                  <c:v>1.1562120047691042E-2</c:v>
                </c:pt>
                <c:pt idx="2">
                  <c:v>1.2062997688595225E-2</c:v>
                </c:pt>
                <c:pt idx="3">
                  <c:v>1.3132650470238986E-2</c:v>
                </c:pt>
                <c:pt idx="4">
                  <c:v>1.4440157415625252E-2</c:v>
                </c:pt>
                <c:pt idx="5">
                  <c:v>1.5825970001086133E-2</c:v>
                </c:pt>
                <c:pt idx="6">
                  <c:v>1.7203108099344486E-2</c:v>
                </c:pt>
                <c:pt idx="7">
                  <c:v>1.8526607811392731E-2</c:v>
                </c:pt>
                <c:pt idx="8">
                  <c:v>1.977547853815079E-2</c:v>
                </c:pt>
                <c:pt idx="9">
                  <c:v>2.094226017391497E-2</c:v>
                </c:pt>
                <c:pt idx="10">
                  <c:v>2.2027367395811969E-2</c:v>
                </c:pt>
                <c:pt idx="11">
                  <c:v>2.3034003379539238E-2</c:v>
                </c:pt>
                <c:pt idx="12">
                  <c:v>2.3967149695327983E-2</c:v>
                </c:pt>
                <c:pt idx="13">
                  <c:v>2.4832463679126671E-2</c:v>
                </c:pt>
                <c:pt idx="14">
                  <c:v>2.5635260649925308E-2</c:v>
                </c:pt>
                <c:pt idx="15">
                  <c:v>2.6381744541878888E-2</c:v>
                </c:pt>
                <c:pt idx="16">
                  <c:v>2.7077015733306557E-2</c:v>
                </c:pt>
                <c:pt idx="17">
                  <c:v>2.7725338988145429E-2</c:v>
                </c:pt>
                <c:pt idx="18">
                  <c:v>2.833079082383342E-2</c:v>
                </c:pt>
                <c:pt idx="19">
                  <c:v>2.8896825095424992E-2</c:v>
                </c:pt>
                <c:pt idx="20">
                  <c:v>2.9426459681498124E-2</c:v>
                </c:pt>
                <c:pt idx="21">
                  <c:v>2.9922480974574998E-2</c:v>
                </c:pt>
                <c:pt idx="22">
                  <c:v>3.038717898995881E-2</c:v>
                </c:pt>
                <c:pt idx="23">
                  <c:v>3.0822572030934168E-2</c:v>
                </c:pt>
                <c:pt idx="24">
                  <c:v>3.1230484685410564E-2</c:v>
                </c:pt>
                <c:pt idx="25">
                  <c:v>3.16125849802536E-2</c:v>
                </c:pt>
                <c:pt idx="26">
                  <c:v>3.1970195876660175E-2</c:v>
                </c:pt>
                <c:pt idx="27">
                  <c:v>3.2304492778837728E-2</c:v>
                </c:pt>
                <c:pt idx="28">
                  <c:v>3.2617010209389383E-2</c:v>
                </c:pt>
                <c:pt idx="29">
                  <c:v>3.2908693675454008E-2</c:v>
                </c:pt>
                <c:pt idx="30">
                  <c:v>3.3180438992917144E-2</c:v>
                </c:pt>
                <c:pt idx="31">
                  <c:v>3.3433091198934589E-2</c:v>
                </c:pt>
                <c:pt idx="32">
                  <c:v>3.3667363490946983E-2</c:v>
                </c:pt>
                <c:pt idx="33">
                  <c:v>3.3884343425533522E-2</c:v>
                </c:pt>
              </c:numCache>
            </c:numRef>
          </c:yVal>
          <c:smooth val="0"/>
          <c:extLst>
            <c:ext xmlns:c16="http://schemas.microsoft.com/office/drawing/2014/chart" uri="{C3380CC4-5D6E-409C-BE32-E72D297353CC}">
              <c16:uniqueId val="{00000003-92E3-44C7-AA6B-829C185C4A16}"/>
            </c:ext>
          </c:extLst>
        </c:ser>
        <c:dLbls>
          <c:showLegendKey val="0"/>
          <c:showVal val="0"/>
          <c:showCatName val="0"/>
          <c:showSerName val="0"/>
          <c:showPercent val="0"/>
          <c:showBubbleSize val="0"/>
        </c:dLbls>
        <c:axId val="1031796799"/>
        <c:axId val="1399369055"/>
      </c:scatterChart>
      <c:valAx>
        <c:axId val="10317967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a:t>
                </a:r>
                <a:r>
                  <a:rPr lang="en-US" baseline="0" dirty="0"/>
                  <a:t> (day)</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369055"/>
        <c:crosses val="autoZero"/>
        <c:crossBetween val="midCat"/>
      </c:valAx>
      <c:valAx>
        <c:axId val="1399369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Pu-238 fraction</a:t>
                </a:r>
                <a:r>
                  <a:rPr lang="en-US" baseline="0" dirty="0"/>
                  <a:t> (%)</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1796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Multiplication Factor, k-eff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'K-GRAPH'!$B$3</c:f>
              <c:strCache>
                <c:ptCount val="1"/>
                <c:pt idx="0">
                  <c:v>k-eff-REF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'K-GRAPH'!$B$4:$B$37</c:f>
              <c:numCache>
                <c:formatCode>General</c:formatCode>
                <c:ptCount val="34"/>
                <c:pt idx="0">
                  <c:v>1.0471083999999999</c:v>
                </c:pt>
                <c:pt idx="1">
                  <c:v>1.0458943000000001</c:v>
                </c:pt>
                <c:pt idx="2">
                  <c:v>1.044726</c:v>
                </c:pt>
                <c:pt idx="3">
                  <c:v>1.0431526</c:v>
                </c:pt>
                <c:pt idx="4">
                  <c:v>1.0414348</c:v>
                </c:pt>
                <c:pt idx="5">
                  <c:v>1.0395589000000001</c:v>
                </c:pt>
                <c:pt idx="6">
                  <c:v>1.0375245</c:v>
                </c:pt>
                <c:pt idx="7">
                  <c:v>1.0353338999999999</c:v>
                </c:pt>
                <c:pt idx="8">
                  <c:v>1.0329581000000001</c:v>
                </c:pt>
                <c:pt idx="9">
                  <c:v>1.0304792</c:v>
                </c:pt>
                <c:pt idx="10">
                  <c:v>1.0278852999999999</c:v>
                </c:pt>
                <c:pt idx="11">
                  <c:v>1.0251783000000001</c:v>
                </c:pt>
                <c:pt idx="12">
                  <c:v>1.0223277</c:v>
                </c:pt>
                <c:pt idx="13">
                  <c:v>1.0194023999999999</c:v>
                </c:pt>
                <c:pt idx="14">
                  <c:v>1.0163898</c:v>
                </c:pt>
                <c:pt idx="15">
                  <c:v>1.013304</c:v>
                </c:pt>
                <c:pt idx="16">
                  <c:v>1.0101647</c:v>
                </c:pt>
                <c:pt idx="17">
                  <c:v>1.0069736</c:v>
                </c:pt>
                <c:pt idx="18">
                  <c:v>1.003738</c:v>
                </c:pt>
                <c:pt idx="19">
                  <c:v>1.0004678</c:v>
                </c:pt>
                <c:pt idx="20">
                  <c:v>0.99716700000000003</c:v>
                </c:pt>
                <c:pt idx="21">
                  <c:v>0.99384039999999996</c:v>
                </c:pt>
                <c:pt idx="22">
                  <c:v>0.99049580000000004</c:v>
                </c:pt>
                <c:pt idx="23">
                  <c:v>0.98713430000000002</c:v>
                </c:pt>
                <c:pt idx="24">
                  <c:v>0.9837728</c:v>
                </c:pt>
                <c:pt idx="25">
                  <c:v>0.98038999999999998</c:v>
                </c:pt>
                <c:pt idx="26">
                  <c:v>0.97700120000000001</c:v>
                </c:pt>
                <c:pt idx="27">
                  <c:v>0.97360910000000001</c:v>
                </c:pt>
                <c:pt idx="28">
                  <c:v>0.97020410000000001</c:v>
                </c:pt>
                <c:pt idx="29">
                  <c:v>0.96681119999999998</c:v>
                </c:pt>
                <c:pt idx="30">
                  <c:v>0.96343129999999999</c:v>
                </c:pt>
                <c:pt idx="31">
                  <c:v>0.96004069999999997</c:v>
                </c:pt>
                <c:pt idx="32">
                  <c:v>0.95666189999999995</c:v>
                </c:pt>
                <c:pt idx="33">
                  <c:v>0.95328029999999997</c:v>
                </c:pt>
              </c:numCache>
            </c:numRef>
          </c:yVal>
          <c:smooth val="0"/>
          <c:extLst>
            <c:ext xmlns:c16="http://schemas.microsoft.com/office/drawing/2014/chart" uri="{C3380CC4-5D6E-409C-BE32-E72D297353CC}">
              <c16:uniqueId val="{00000000-C2BC-4963-BC77-85D8E0C27AB7}"/>
            </c:ext>
          </c:extLst>
        </c:ser>
        <c:ser>
          <c:idx val="1"/>
          <c:order val="1"/>
          <c:tx>
            <c:strRef>
              <c:f>'K-GRAPH'!$E$3</c:f>
              <c:strCache>
                <c:ptCount val="1"/>
                <c:pt idx="0">
                  <c:v>k-eff-NB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'K-GRAPH'!$E$4:$E$37</c:f>
              <c:numCache>
                <c:formatCode>General</c:formatCode>
                <c:ptCount val="34"/>
                <c:pt idx="0">
                  <c:v>1.0459388000000001</c:v>
                </c:pt>
                <c:pt idx="1">
                  <c:v>1.0447171</c:v>
                </c:pt>
                <c:pt idx="2">
                  <c:v>1.0436101</c:v>
                </c:pt>
                <c:pt idx="3">
                  <c:v>1.0420638</c:v>
                </c:pt>
                <c:pt idx="4">
                  <c:v>1.0403465999999999</c:v>
                </c:pt>
                <c:pt idx="5">
                  <c:v>1.0384386000000001</c:v>
                </c:pt>
                <c:pt idx="6">
                  <c:v>1.0363446000000001</c:v>
                </c:pt>
                <c:pt idx="7">
                  <c:v>1.0340659999999999</c:v>
                </c:pt>
                <c:pt idx="8">
                  <c:v>1.0316117</c:v>
                </c:pt>
                <c:pt idx="9">
                  <c:v>1.0290220000000001</c:v>
                </c:pt>
                <c:pt idx="10">
                  <c:v>1.0262967000000001</c:v>
                </c:pt>
                <c:pt idx="11">
                  <c:v>1.0234255999999999</c:v>
                </c:pt>
                <c:pt idx="12">
                  <c:v>1.0204272000000001</c:v>
                </c:pt>
                <c:pt idx="13">
                  <c:v>1.0173479000000001</c:v>
                </c:pt>
                <c:pt idx="14">
                  <c:v>1.0141792000000001</c:v>
                </c:pt>
                <c:pt idx="15">
                  <c:v>1.0109333</c:v>
                </c:pt>
                <c:pt idx="16">
                  <c:v>1.0076054000000001</c:v>
                </c:pt>
                <c:pt idx="17">
                  <c:v>1.0042361</c:v>
                </c:pt>
                <c:pt idx="18">
                  <c:v>1.000818</c:v>
                </c:pt>
                <c:pt idx="19">
                  <c:v>0.9973571</c:v>
                </c:pt>
                <c:pt idx="20">
                  <c:v>0.99386269999999999</c:v>
                </c:pt>
                <c:pt idx="21">
                  <c:v>0.99033640000000001</c:v>
                </c:pt>
                <c:pt idx="22">
                  <c:v>0.98678929999999998</c:v>
                </c:pt>
                <c:pt idx="23">
                  <c:v>0.98321440000000004</c:v>
                </c:pt>
                <c:pt idx="24">
                  <c:v>0.97962130000000003</c:v>
                </c:pt>
                <c:pt idx="25">
                  <c:v>0.97601269999999996</c:v>
                </c:pt>
                <c:pt idx="26">
                  <c:v>0.9723889</c:v>
                </c:pt>
                <c:pt idx="27">
                  <c:v>0.96874919999999998</c:v>
                </c:pt>
                <c:pt idx="28">
                  <c:v>0.96511069999999999</c:v>
                </c:pt>
                <c:pt idx="29">
                  <c:v>0.96145800000000003</c:v>
                </c:pt>
                <c:pt idx="30">
                  <c:v>0.95779899999999996</c:v>
                </c:pt>
                <c:pt idx="31">
                  <c:v>0.95412980000000003</c:v>
                </c:pt>
                <c:pt idx="32">
                  <c:v>0.95046070000000005</c:v>
                </c:pt>
                <c:pt idx="33">
                  <c:v>0.946793</c:v>
                </c:pt>
              </c:numCache>
            </c:numRef>
          </c:yVal>
          <c:smooth val="0"/>
          <c:extLst>
            <c:ext xmlns:c16="http://schemas.microsoft.com/office/drawing/2014/chart" uri="{C3380CC4-5D6E-409C-BE32-E72D297353CC}">
              <c16:uniqueId val="{00000001-C2BC-4963-BC77-85D8E0C27AB7}"/>
            </c:ext>
          </c:extLst>
        </c:ser>
        <c:ser>
          <c:idx val="2"/>
          <c:order val="2"/>
          <c:tx>
            <c:strRef>
              <c:f>'K-GRAPH'!$H$3</c:f>
              <c:strCache>
                <c:ptCount val="1"/>
                <c:pt idx="0">
                  <c:v>k-eff-Pu</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'K-GRAPH'!$H$4:$H$37</c:f>
              <c:numCache>
                <c:formatCode>General</c:formatCode>
                <c:ptCount val="34"/>
                <c:pt idx="0">
                  <c:v>1.0539622</c:v>
                </c:pt>
                <c:pt idx="1">
                  <c:v>1.0527853</c:v>
                </c:pt>
                <c:pt idx="2">
                  <c:v>1.0515422999999999</c:v>
                </c:pt>
                <c:pt idx="3">
                  <c:v>1.0498984</c:v>
                </c:pt>
                <c:pt idx="4">
                  <c:v>1.0481497</c:v>
                </c:pt>
                <c:pt idx="5">
                  <c:v>1.0462769000000001</c:v>
                </c:pt>
                <c:pt idx="6">
                  <c:v>1.0442762000000001</c:v>
                </c:pt>
                <c:pt idx="7">
                  <c:v>1.0421435999999999</c:v>
                </c:pt>
                <c:pt idx="8">
                  <c:v>1.0398712999999999</c:v>
                </c:pt>
                <c:pt idx="9">
                  <c:v>1.0374622</c:v>
                </c:pt>
                <c:pt idx="10">
                  <c:v>1.0349657999999999</c:v>
                </c:pt>
                <c:pt idx="11">
                  <c:v>1.0323743000000001</c:v>
                </c:pt>
                <c:pt idx="12">
                  <c:v>1.0296879000000001</c:v>
                </c:pt>
                <c:pt idx="13">
                  <c:v>1.0268794000000001</c:v>
                </c:pt>
                <c:pt idx="14">
                  <c:v>1.0240046</c:v>
                </c:pt>
                <c:pt idx="15">
                  <c:v>1.0210600999999999</c:v>
                </c:pt>
                <c:pt idx="16">
                  <c:v>1.0180418</c:v>
                </c:pt>
                <c:pt idx="17">
                  <c:v>1.0149935000000001</c:v>
                </c:pt>
                <c:pt idx="18">
                  <c:v>1.0118768</c:v>
                </c:pt>
                <c:pt idx="19">
                  <c:v>1.0087333999999999</c:v>
                </c:pt>
                <c:pt idx="20">
                  <c:v>1.0055567000000001</c:v>
                </c:pt>
                <c:pt idx="21">
                  <c:v>1.0023526</c:v>
                </c:pt>
                <c:pt idx="22">
                  <c:v>0.99912690000000004</c:v>
                </c:pt>
                <c:pt idx="23">
                  <c:v>0.99588069999999995</c:v>
                </c:pt>
                <c:pt idx="24">
                  <c:v>0.99262099999999998</c:v>
                </c:pt>
                <c:pt idx="25">
                  <c:v>0.98934920000000004</c:v>
                </c:pt>
                <c:pt idx="26">
                  <c:v>0.9860852</c:v>
                </c:pt>
                <c:pt idx="27">
                  <c:v>0.98279450000000002</c:v>
                </c:pt>
                <c:pt idx="28">
                  <c:v>0.97949070000000005</c:v>
                </c:pt>
                <c:pt idx="29">
                  <c:v>0.9761997</c:v>
                </c:pt>
                <c:pt idx="30">
                  <c:v>0.97290940000000004</c:v>
                </c:pt>
                <c:pt idx="31">
                  <c:v>0.96963049999999995</c:v>
                </c:pt>
                <c:pt idx="32">
                  <c:v>0.96634359999999997</c:v>
                </c:pt>
                <c:pt idx="33">
                  <c:v>0.96306040000000004</c:v>
                </c:pt>
              </c:numCache>
            </c:numRef>
          </c:yVal>
          <c:smooth val="0"/>
          <c:extLst>
            <c:ext xmlns:c16="http://schemas.microsoft.com/office/drawing/2014/chart" uri="{C3380CC4-5D6E-409C-BE32-E72D297353CC}">
              <c16:uniqueId val="{00000002-C2BC-4963-BC77-85D8E0C27AB7}"/>
            </c:ext>
          </c:extLst>
        </c:ser>
        <c:ser>
          <c:idx val="3"/>
          <c:order val="3"/>
          <c:tx>
            <c:strRef>
              <c:f>'K-GRAPH'!$K$3</c:f>
              <c:strCache>
                <c:ptCount val="1"/>
                <c:pt idx="0">
                  <c:v>k-eff-MA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'K-GRAPH'!$K$4:$K$37</c:f>
              <c:numCache>
                <c:formatCode>General</c:formatCode>
                <c:ptCount val="34"/>
                <c:pt idx="0">
                  <c:v>1.0463084</c:v>
                </c:pt>
                <c:pt idx="1">
                  <c:v>1.0450982</c:v>
                </c:pt>
                <c:pt idx="2">
                  <c:v>1.0438896</c:v>
                </c:pt>
                <c:pt idx="3">
                  <c:v>1.0422847</c:v>
                </c:pt>
                <c:pt idx="4">
                  <c:v>1.0405517</c:v>
                </c:pt>
                <c:pt idx="5">
                  <c:v>1.0386747999999999</c:v>
                </c:pt>
                <c:pt idx="6">
                  <c:v>1.0366533</c:v>
                </c:pt>
                <c:pt idx="7">
                  <c:v>1.0344845</c:v>
                </c:pt>
                <c:pt idx="8">
                  <c:v>1.0321400999999999</c:v>
                </c:pt>
                <c:pt idx="9">
                  <c:v>1.0297053</c:v>
                </c:pt>
                <c:pt idx="10">
                  <c:v>1.0271587</c:v>
                </c:pt>
                <c:pt idx="11">
                  <c:v>1.0245055999999999</c:v>
                </c:pt>
                <c:pt idx="12">
                  <c:v>1.0217271000000001</c:v>
                </c:pt>
                <c:pt idx="13">
                  <c:v>1.0188737999999999</c:v>
                </c:pt>
                <c:pt idx="14">
                  <c:v>1.0159429</c:v>
                </c:pt>
                <c:pt idx="15">
                  <c:v>1.0129482000000001</c:v>
                </c:pt>
                <c:pt idx="16">
                  <c:v>1.0098971000000001</c:v>
                </c:pt>
                <c:pt idx="17">
                  <c:v>1.0068054</c:v>
                </c:pt>
                <c:pt idx="18">
                  <c:v>1.0036672</c:v>
                </c:pt>
                <c:pt idx="19">
                  <c:v>1.0004982</c:v>
                </c:pt>
                <c:pt idx="20">
                  <c:v>0.99729999999999996</c:v>
                </c:pt>
                <c:pt idx="21">
                  <c:v>0.99408580000000002</c:v>
                </c:pt>
                <c:pt idx="22">
                  <c:v>0.99085400000000001</c:v>
                </c:pt>
                <c:pt idx="23">
                  <c:v>0.98759260000000004</c:v>
                </c:pt>
                <c:pt idx="24">
                  <c:v>0.98433970000000004</c:v>
                </c:pt>
                <c:pt idx="25">
                  <c:v>0.98108050000000002</c:v>
                </c:pt>
                <c:pt idx="26">
                  <c:v>0.97781830000000003</c:v>
                </c:pt>
                <c:pt idx="27">
                  <c:v>0.97457099999999997</c:v>
                </c:pt>
                <c:pt idx="28">
                  <c:v>0.97129239999999994</c:v>
                </c:pt>
                <c:pt idx="29">
                  <c:v>0.96803349999999999</c:v>
                </c:pt>
                <c:pt idx="30">
                  <c:v>0.96477840000000004</c:v>
                </c:pt>
                <c:pt idx="31">
                  <c:v>0.96153909999999998</c:v>
                </c:pt>
                <c:pt idx="32">
                  <c:v>0.95830110000000002</c:v>
                </c:pt>
                <c:pt idx="33">
                  <c:v>0.95506570000000002</c:v>
                </c:pt>
              </c:numCache>
            </c:numRef>
          </c:yVal>
          <c:smooth val="0"/>
          <c:extLst>
            <c:ext xmlns:c16="http://schemas.microsoft.com/office/drawing/2014/chart" uri="{C3380CC4-5D6E-409C-BE32-E72D297353CC}">
              <c16:uniqueId val="{00000003-C2BC-4963-BC77-85D8E0C27AB7}"/>
            </c:ext>
          </c:extLst>
        </c:ser>
        <c:ser>
          <c:idx val="4"/>
          <c:order val="4"/>
          <c:tx>
            <c:strRef>
              <c:f>'K-GRAPH'!$N$3</c:f>
              <c:strCache>
                <c:ptCount val="1"/>
                <c:pt idx="0">
                  <c:v>k-eff-PuMA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'K-GRAPH'!$N$4:$N$37</c:f>
              <c:numCache>
                <c:formatCode>General</c:formatCode>
                <c:ptCount val="34"/>
                <c:pt idx="0">
                  <c:v>1.0510942000000001</c:v>
                </c:pt>
                <c:pt idx="1">
                  <c:v>1.0499098</c:v>
                </c:pt>
                <c:pt idx="2">
                  <c:v>1.0486867</c:v>
                </c:pt>
                <c:pt idx="3">
                  <c:v>1.0470668999999999</c:v>
                </c:pt>
                <c:pt idx="4">
                  <c:v>1.0453355</c:v>
                </c:pt>
                <c:pt idx="5">
                  <c:v>1.0434749999999999</c:v>
                </c:pt>
                <c:pt idx="6">
                  <c:v>1.0414814999999999</c:v>
                </c:pt>
                <c:pt idx="7">
                  <c:v>1.0393505999999999</c:v>
                </c:pt>
                <c:pt idx="8">
                  <c:v>1.0370478999999999</c:v>
                </c:pt>
                <c:pt idx="9">
                  <c:v>1.0346578</c:v>
                </c:pt>
                <c:pt idx="10">
                  <c:v>1.0321577</c:v>
                </c:pt>
                <c:pt idx="11">
                  <c:v>1.0295599</c:v>
                </c:pt>
                <c:pt idx="12">
                  <c:v>1.0268619999999999</c:v>
                </c:pt>
                <c:pt idx="13">
                  <c:v>1.024033</c:v>
                </c:pt>
                <c:pt idx="14">
                  <c:v>1.0211513000000001</c:v>
                </c:pt>
                <c:pt idx="15">
                  <c:v>1.0182064</c:v>
                </c:pt>
                <c:pt idx="16">
                  <c:v>1.0151942</c:v>
                </c:pt>
                <c:pt idx="17">
                  <c:v>1.0121328999999999</c:v>
                </c:pt>
                <c:pt idx="18">
                  <c:v>1.0090299</c:v>
                </c:pt>
                <c:pt idx="19">
                  <c:v>1.0058845999999999</c:v>
                </c:pt>
                <c:pt idx="20">
                  <c:v>1.0027145</c:v>
                </c:pt>
                <c:pt idx="21">
                  <c:v>0.99951869999999998</c:v>
                </c:pt>
                <c:pt idx="22">
                  <c:v>0.99629809999999996</c:v>
                </c:pt>
                <c:pt idx="23">
                  <c:v>0.99306340000000004</c:v>
                </c:pt>
                <c:pt idx="24">
                  <c:v>0.98981509999999995</c:v>
                </c:pt>
                <c:pt idx="25">
                  <c:v>0.98655559999999998</c:v>
                </c:pt>
                <c:pt idx="26">
                  <c:v>0.98327869999999995</c:v>
                </c:pt>
                <c:pt idx="27">
                  <c:v>0.98000880000000001</c:v>
                </c:pt>
                <c:pt idx="28">
                  <c:v>0.97674030000000001</c:v>
                </c:pt>
                <c:pt idx="29">
                  <c:v>0.97346739999999998</c:v>
                </c:pt>
                <c:pt idx="30">
                  <c:v>0.97019829999999996</c:v>
                </c:pt>
                <c:pt idx="31">
                  <c:v>0.96693209999999996</c:v>
                </c:pt>
                <c:pt idx="32">
                  <c:v>0.9636825</c:v>
                </c:pt>
                <c:pt idx="33">
                  <c:v>0.96042780000000005</c:v>
                </c:pt>
              </c:numCache>
            </c:numRef>
          </c:yVal>
          <c:smooth val="0"/>
          <c:extLst>
            <c:ext xmlns:c16="http://schemas.microsoft.com/office/drawing/2014/chart" uri="{C3380CC4-5D6E-409C-BE32-E72D297353CC}">
              <c16:uniqueId val="{00000004-C2BC-4963-BC77-85D8E0C27AB7}"/>
            </c:ext>
          </c:extLst>
        </c:ser>
        <c:dLbls>
          <c:showLegendKey val="0"/>
          <c:showVal val="0"/>
          <c:showCatName val="0"/>
          <c:showSerName val="0"/>
          <c:showPercent val="0"/>
          <c:showBubbleSize val="0"/>
        </c:dLbls>
        <c:axId val="1037247023"/>
        <c:axId val="826225967"/>
      </c:scatterChart>
      <c:valAx>
        <c:axId val="10372470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225967"/>
        <c:crosses val="autoZero"/>
        <c:crossBetween val="midCat"/>
      </c:valAx>
      <c:valAx>
        <c:axId val="826225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k-eff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72470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B2CD0-7DA1-4F2E-821C-6DC172668D52}" type="datetimeFigureOut">
              <a:rPr lang="en-US" smtClean="0"/>
              <a:t>10/23/2019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54727-8F5B-47C6-9CEB-29AF5F8C7E7C}" type="slidenum">
              <a:rPr lang="en-US" smtClean="0"/>
              <a:t>‹#›</a:t>
            </a:fld>
            <a:endParaRPr lang="en-US" dirty="0"/>
          </a:p>
        </p:txBody>
      </p:sp>
    </p:spTree>
    <p:extLst>
      <p:ext uri="{BB962C8B-B14F-4D97-AF65-F5344CB8AC3E}">
        <p14:creationId xmlns:p14="http://schemas.microsoft.com/office/powerpoint/2010/main" val="3869970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uclear-power.net/nuclear-power/fission/prompt-neutron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en.wikipedia.org/wiki/Radioactive_decay" TargetMode="External"/><Relationship Id="rId4" Type="http://schemas.openxmlformats.org/officeDocument/2006/relationships/hyperlink" Target="https://en.wikipedia.org/wiki/Hea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Sodium" TargetMode="External"/><Relationship Id="rId7" Type="http://schemas.openxmlformats.org/officeDocument/2006/relationships/hyperlink" Target="https://en.wikipedia.org/wiki/Breeder_reactor#Conversion_ratio,_Breakeven,_Breeding_Ratio,_Doubling_Time,_and_Burnup"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en.wikipedia.org/wiki/Watt#Electrical_and_thermal_watts" TargetMode="External"/><Relationship Id="rId5" Type="http://schemas.openxmlformats.org/officeDocument/2006/relationships/hyperlink" Target="https://en.wikipedia.org/wiki/MOX" TargetMode="External"/><Relationship Id="rId4" Type="http://schemas.openxmlformats.org/officeDocument/2006/relationships/hyperlink" Target="https://en.wikipedia.org/wiki/Nuclear_reactor_coolant"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Density" TargetMode="External"/><Relationship Id="rId3" Type="http://schemas.openxmlformats.org/officeDocument/2006/relationships/hyperlink" Target="https://en.wikipedia.org/wiki/Fissile" TargetMode="External"/><Relationship Id="rId7" Type="http://schemas.openxmlformats.org/officeDocument/2006/relationships/hyperlink" Target="https://en.wikipedia.org/wiki/Nuclear_cross_section"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Nuclear_fission" TargetMode="External"/><Relationship Id="rId11" Type="http://schemas.openxmlformats.org/officeDocument/2006/relationships/hyperlink" Target="https://en.wikipedia.org/wiki/Temperature" TargetMode="External"/><Relationship Id="rId5" Type="http://schemas.openxmlformats.org/officeDocument/2006/relationships/hyperlink" Target="https://en.wikipedia.org/wiki/Atomic_nucleus" TargetMode="External"/><Relationship Id="rId10" Type="http://schemas.openxmlformats.org/officeDocument/2006/relationships/hyperlink" Target="https://en.wikipedia.org/wiki/Isotope_separation" TargetMode="External"/><Relationship Id="rId4" Type="http://schemas.openxmlformats.org/officeDocument/2006/relationships/hyperlink" Target="https://en.wikipedia.org/wiki/Nuclear_chain_reaction" TargetMode="External"/><Relationship Id="rId9" Type="http://schemas.openxmlformats.org/officeDocument/2006/relationships/hyperlink" Target="https://en.wikipedia.org/wiki/Shap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Mi name is Pedro and I will be talking to you about “Fast reactor … enhancement”. This research was undertaken at the SAGARA laboratory in the Laboratory of Advance Nuclear Energy as part of the Tokyo Tech Summer Program. </a:t>
            </a:r>
          </a:p>
        </p:txBody>
      </p:sp>
      <p:sp>
        <p:nvSpPr>
          <p:cNvPr id="4" name="Slide Number Placeholder 3"/>
          <p:cNvSpPr>
            <a:spLocks noGrp="1"/>
          </p:cNvSpPr>
          <p:nvPr>
            <p:ph type="sldNum" sz="quarter" idx="10"/>
          </p:nvPr>
        </p:nvSpPr>
        <p:spPr/>
        <p:txBody>
          <a:bodyPr/>
          <a:lstStyle/>
          <a:p>
            <a:fld id="{06454727-8F5B-47C6-9CEB-29AF5F8C7E7C}" type="slidenum">
              <a:rPr lang="en-US" smtClean="0"/>
              <a:t>1</a:t>
            </a:fld>
            <a:endParaRPr lang="en-US" dirty="0"/>
          </a:p>
        </p:txBody>
      </p:sp>
    </p:spTree>
    <p:extLst>
      <p:ext uri="{BB962C8B-B14F-4D97-AF65-F5344CB8AC3E}">
        <p14:creationId xmlns:p14="http://schemas.microsoft.com/office/powerpoint/2010/main" val="2271533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Exercise number 5 we used a methodology to evaluate the attractiveness of different isotopes, in this case Plutonium. </a:t>
            </a:r>
            <a:r>
              <a:rPr lang="en-US" sz="1200" b="0" i="0" u="none" strike="noStrike" kern="1200" baseline="0" dirty="0">
                <a:solidFill>
                  <a:schemeClr val="tx1"/>
                </a:solidFill>
                <a:latin typeface="+mn-lt"/>
                <a:ea typeface="+mn-ea"/>
                <a:cs typeface="+mn-cs"/>
              </a:rPr>
              <a:t>ATTR is defined as the ratio of potential explosive yield factor of fissionable materials to characteristics of technical difficulty factor in manufacturing NED. The potential explosive yield factor was defined as a power function of Rossi-alpha (the ratio of supercriticality to prompt neutron lifetime) of infinite mass fissionable materials.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Prompt neutron lifetime is </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average time from a </a:t>
            </a:r>
            <a:r>
              <a:rPr lang="en-US" sz="1200" b="1" i="0" u="none" strike="noStrike" kern="1200" dirty="0">
                <a:solidFill>
                  <a:schemeClr val="tx1"/>
                </a:solidFill>
                <a:effectLst/>
                <a:latin typeface="+mn-lt"/>
                <a:ea typeface="+mn-ea"/>
                <a:cs typeface="+mn-cs"/>
                <a:hlinkClick r:id="rId3" tooltip="Prompt Neutrons"/>
              </a:rPr>
              <a:t>prompt neutron</a:t>
            </a:r>
            <a:r>
              <a:rPr lang="en-US" sz="1200" b="1" i="0" kern="1200" dirty="0">
                <a:solidFill>
                  <a:schemeClr val="tx1"/>
                </a:solidFill>
                <a:effectLst/>
                <a:latin typeface="+mn-lt"/>
                <a:ea typeface="+mn-ea"/>
                <a:cs typeface="+mn-cs"/>
              </a:rPr>
              <a:t> emission</a:t>
            </a:r>
            <a:r>
              <a:rPr lang="en-US" sz="1200" b="0" i="0" kern="1200" dirty="0">
                <a:solidFill>
                  <a:schemeClr val="tx1"/>
                </a:solidFill>
                <a:effectLst/>
                <a:latin typeface="+mn-lt"/>
                <a:ea typeface="+mn-ea"/>
                <a:cs typeface="+mn-cs"/>
              </a:rPr>
              <a:t> to either </a:t>
            </a:r>
            <a:r>
              <a:rPr lang="en-US" sz="1200" b="1" i="0" kern="1200" dirty="0">
                <a:solidFill>
                  <a:schemeClr val="tx1"/>
                </a:solidFill>
                <a:effectLst/>
                <a:latin typeface="+mn-lt"/>
                <a:ea typeface="+mn-ea"/>
                <a:cs typeface="+mn-cs"/>
              </a:rPr>
              <a:t>its absorption</a:t>
            </a:r>
            <a:r>
              <a:rPr lang="en-US" sz="1200" b="0" i="0" kern="1200" dirty="0">
                <a:solidFill>
                  <a:schemeClr val="tx1"/>
                </a:solidFill>
                <a:effectLst/>
                <a:latin typeface="+mn-lt"/>
                <a:ea typeface="+mn-ea"/>
                <a:cs typeface="+mn-cs"/>
              </a:rPr>
              <a:t>(fission or radiative capture) or to</a:t>
            </a:r>
            <a:r>
              <a:rPr lang="en-US" sz="1200" b="1" i="0" kern="1200" dirty="0">
                <a:solidFill>
                  <a:schemeClr val="tx1"/>
                </a:solidFill>
                <a:effectLst/>
                <a:latin typeface="+mn-lt"/>
                <a:ea typeface="+mn-ea"/>
                <a:cs typeface="+mn-cs"/>
              </a:rPr>
              <a:t> its escape</a:t>
            </a:r>
            <a:r>
              <a:rPr lang="en-US" sz="1200" b="0" i="0" kern="1200" dirty="0">
                <a:solidFill>
                  <a:schemeClr val="tx1"/>
                </a:solidFill>
                <a:effectLst/>
                <a:latin typeface="+mn-lt"/>
                <a:ea typeface="+mn-ea"/>
                <a:cs typeface="+mn-cs"/>
              </a:rPr>
              <a:t> from the system.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technical difficulty factor is assumed as the decay heat per unit mass of the fissionable materials (DH [W/kg]) for the application of the new criteria based on decay heat. </a:t>
            </a:r>
            <a:r>
              <a:rPr lang="en-US" sz="1200" b="1" i="0" kern="1200" dirty="0">
                <a:solidFill>
                  <a:schemeClr val="tx1"/>
                </a:solidFill>
                <a:effectLst/>
                <a:latin typeface="+mn-lt"/>
                <a:ea typeface="+mn-ea"/>
                <a:cs typeface="+mn-cs"/>
              </a:rPr>
              <a:t>Decay heat</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4" tooltip="Heat"/>
              </a:rPr>
              <a:t>heat</a:t>
            </a:r>
            <a:r>
              <a:rPr lang="en-US" sz="1200" b="0" i="0" kern="1200" dirty="0">
                <a:solidFill>
                  <a:schemeClr val="tx1"/>
                </a:solidFill>
                <a:effectLst/>
                <a:latin typeface="+mn-lt"/>
                <a:ea typeface="+mn-ea"/>
                <a:cs typeface="+mn-cs"/>
              </a:rPr>
              <a:t> released as a result of </a:t>
            </a:r>
            <a:r>
              <a:rPr lang="en-US" sz="1200" b="0" i="0" u="none" strike="noStrike" kern="1200" dirty="0">
                <a:solidFill>
                  <a:schemeClr val="tx1"/>
                </a:solidFill>
                <a:effectLst/>
                <a:latin typeface="+mn-lt"/>
                <a:ea typeface="+mn-ea"/>
                <a:cs typeface="+mn-cs"/>
                <a:hlinkClick r:id="rId5" tooltip="Radioactive decay"/>
              </a:rPr>
              <a:t>radioactive decay</a:t>
            </a:r>
            <a:r>
              <a:rPr lang="en-US" sz="1200" b="0" i="0" kern="1200" dirty="0">
                <a:solidFill>
                  <a:schemeClr val="tx1"/>
                </a:solidFill>
                <a:effectLst/>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Rossi-alpha and decay heat are normalized by the Rossi-alpha of pure 239Pu and the decay heat of 238Pu, which is the maximum value in Pu isotopes. It can be seen from the table that Pu-238 has the highest decay heat while Pu-239 is amongst those with the lowest decay heat factors.  From the MCNP output we gather the information needed including mass, k-inf and prompt neutron lifetime. Finally we obtain the normalized attractiveness. It can be seen that this methodology correctly categorizes each isotope by resulting in high attractive for Pu-239 and Pu-241 and low attractiveness of the other isotopes.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(2:10)</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10</a:t>
            </a:fld>
            <a:endParaRPr lang="en-US" dirty="0"/>
          </a:p>
        </p:txBody>
      </p:sp>
    </p:spTree>
    <p:extLst>
      <p:ext uri="{BB962C8B-B14F-4D97-AF65-F5344CB8AC3E}">
        <p14:creationId xmlns:p14="http://schemas.microsoft.com/office/powerpoint/2010/main" val="1163852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used MCNP for criticality safety in chemical process in pulse column. </a:t>
            </a:r>
            <a:r>
              <a:rPr lang="en-US" sz="1200" b="0" i="0" kern="1200" dirty="0">
                <a:solidFill>
                  <a:schemeClr val="tx1"/>
                </a:solidFill>
                <a:effectLst/>
                <a:latin typeface="+mn-lt"/>
                <a:ea typeface="+mn-ea"/>
                <a:cs typeface="+mn-cs"/>
              </a:rPr>
              <a:t>To reduce the proliferation risk, the Rokkasho Reprocessing Plant adopted the Plutonium-Uranium Co-extraction Technology that combines recovered uranium with separated plutonium before denitration. Through this process, plutonium is recovered as uranium-plutonium mixed oxide (MOX) at the end of the process, so that the plutonium is never recovered on its own. Therefore criticality safety is important to determine the appropriate radius of the pulse column use in this process to prevent the solution achieving criticality. After running the code I found out that depending on the material form and composition the radius ranges from 13.4 to 28.75 cm. In a real plant this is approximately true (around 20 cm radius). This type of calculations are important to ensure safety in this type of plants especially in Japan, a reprocessing country.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11</a:t>
            </a:fld>
            <a:endParaRPr lang="en-US" dirty="0"/>
          </a:p>
        </p:txBody>
      </p:sp>
    </p:spTree>
    <p:extLst>
      <p:ext uri="{BB962C8B-B14F-4D97-AF65-F5344CB8AC3E}">
        <p14:creationId xmlns:p14="http://schemas.microsoft.com/office/powerpoint/2010/main" val="240895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Proliferation of undeclared nuclear material has been an issue ever since nuclear detonation was proven. Therefore, effective proliferation resistance is required and is then important not only for national but also international security. During the nuclear fuel cycle, measures can be taken beforehand in the reactor design phase to prevent attractiveness of various materials, especially plutonium, for use in nuclear explosive devices (NEDs). As we know, when considering FBR, plutonium becomes a concern. While the discharge fuel on FBR core consists of 60-70% fissile isotopes Pu-239 and Pu-231, the remainders are even mass number plutonium isotopes but contrary to this, in the blanket there are larger amounts of Pu-239 and therefore very small amounts of Pu-239. This means that before widely adopting this type of HBR, this proliferation concerns must be address to ensure proliferation resistance through all the nuclear fuel cycle. In the following research I replicated the material barriers approach to enhance proliferation resistance of the system and more specifically of the blanket. By materials barriers I mean more specifically and isotopic barrier using properties like decay heat and spontaneous fission neutron generation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12</a:t>
            </a:fld>
            <a:endParaRPr lang="en-US" dirty="0"/>
          </a:p>
        </p:txBody>
      </p:sp>
    </p:spTree>
    <p:extLst>
      <p:ext uri="{BB962C8B-B14F-4D97-AF65-F5344CB8AC3E}">
        <p14:creationId xmlns:p14="http://schemas.microsoft.com/office/powerpoint/2010/main" val="203550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concept used was the high breeding 3530 MWth JSFR. The fuel material is mainly TRUO2-UO2 with inner and outer core enrichment of 18.3 and 20.9 wt..% respectively and U-235 enrichment of 0.2 wt..%. The blanket fuel material in the Reference core is purely UO2 also with 0.2 wt.% enrichment. The axial blanket thickness is the same in the upper and lower region, each 20 cm. The image on the right is the fuel rod design. As you can see the axial blanket is in the some structure as the core therefore they are usually process together at discharge. </a:t>
            </a:r>
          </a:p>
          <a:p>
            <a:endParaRPr lang="en-US" dirty="0"/>
          </a:p>
          <a:p>
            <a:r>
              <a:rPr lang="en-US" dirty="0"/>
              <a:t>(2)</a:t>
            </a:r>
          </a:p>
        </p:txBody>
      </p:sp>
      <p:sp>
        <p:nvSpPr>
          <p:cNvPr id="4" name="Slide Number Placeholder 3"/>
          <p:cNvSpPr>
            <a:spLocks noGrp="1"/>
          </p:cNvSpPr>
          <p:nvPr>
            <p:ph type="sldNum" sz="quarter" idx="10"/>
          </p:nvPr>
        </p:nvSpPr>
        <p:spPr/>
        <p:txBody>
          <a:bodyPr/>
          <a:lstStyle/>
          <a:p>
            <a:fld id="{06454727-8F5B-47C6-9CEB-29AF5F8C7E7C}" type="slidenum">
              <a:rPr lang="en-US" smtClean="0"/>
              <a:t>13</a:t>
            </a:fld>
            <a:endParaRPr lang="en-US" dirty="0"/>
          </a:p>
        </p:txBody>
      </p:sp>
    </p:spTree>
    <p:extLst>
      <p:ext uri="{BB962C8B-B14F-4D97-AF65-F5344CB8AC3E}">
        <p14:creationId xmlns:p14="http://schemas.microsoft.com/office/powerpoint/2010/main" val="1520782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core design approaches we’re simulated replicating work done by Sagara, Rie and Saito, Meiliza,. The first is the reference core mentioned previously with a UO2 axial and radial blanket. The second design consists on the reference core but without a radial blanket and replaced for a SS. This is immediately resultant in a less proliferation concern due to fact that the core and the axial blanket are usually reprocess together because of the integrated type core fuel pin. The third core was design to utilize the effect of spontaneous fission neutron generation by pu-240 by loading the blanket with plutonium. The fourth design was using the decay heat of Pu-238 by increasing the MA content in the blanket. And the final design was utilizing the combination of spontaneous fission and decay heat by Pu and MA loading into the blanket. This table gives the composition of the fuel used in this simulations. </a:t>
            </a:r>
          </a:p>
          <a:p>
            <a:endParaRPr lang="en-US" dirty="0"/>
          </a:p>
          <a:p>
            <a:r>
              <a:rPr lang="en-US" dirty="0"/>
              <a:t>(1:35)</a:t>
            </a:r>
          </a:p>
          <a:p>
            <a:endParaRPr lang="en-US" dirty="0"/>
          </a:p>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14</a:t>
            </a:fld>
            <a:endParaRPr lang="en-US" dirty="0"/>
          </a:p>
        </p:txBody>
      </p:sp>
    </p:spTree>
    <p:extLst>
      <p:ext uri="{BB962C8B-B14F-4D97-AF65-F5344CB8AC3E}">
        <p14:creationId xmlns:p14="http://schemas.microsoft.com/office/powerpoint/2010/main" val="2065631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calculations where done using SLAROM which does cell homogenization calculation in fast power reactor and fast critical assembly's using the JENDL, using JOINT FR and using CITATION a nuclear reactor core analysis code system that solves problems using finite difference representation of neutron diffusion theory and the two dimensional RZ diffusion theory taking into account a depletion chain and capable of providing multi-cycle analysis. </a:t>
            </a:r>
          </a:p>
          <a:p>
            <a:endParaRPr lang="en-US" dirty="0"/>
          </a:p>
          <a:p>
            <a:r>
              <a:rPr lang="en-US" dirty="0"/>
              <a:t>(1)</a:t>
            </a:r>
          </a:p>
        </p:txBody>
      </p:sp>
      <p:sp>
        <p:nvSpPr>
          <p:cNvPr id="4" name="Slide Number Placeholder 3"/>
          <p:cNvSpPr>
            <a:spLocks noGrp="1"/>
          </p:cNvSpPr>
          <p:nvPr>
            <p:ph type="sldNum" sz="quarter" idx="10"/>
          </p:nvPr>
        </p:nvSpPr>
        <p:spPr/>
        <p:txBody>
          <a:bodyPr/>
          <a:lstStyle/>
          <a:p>
            <a:fld id="{06454727-8F5B-47C6-9CEB-29AF5F8C7E7C}" type="slidenum">
              <a:rPr lang="en-US" smtClean="0"/>
              <a:t>15</a:t>
            </a:fld>
            <a:endParaRPr lang="en-US" dirty="0"/>
          </a:p>
        </p:txBody>
      </p:sp>
    </p:spTree>
    <p:extLst>
      <p:ext uri="{BB962C8B-B14F-4D97-AF65-F5344CB8AC3E}">
        <p14:creationId xmlns:p14="http://schemas.microsoft.com/office/powerpoint/2010/main" val="205450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remember why this scenarios are chosen and why this minor actinides. </a:t>
            </a:r>
          </a:p>
          <a:p>
            <a:endParaRPr lang="en-US" dirty="0"/>
          </a:p>
          <a:p>
            <a:r>
              <a:rPr lang="en-US" sz="1200" b="0" i="0" u="none" strike="noStrike" kern="1200" baseline="0" dirty="0">
                <a:solidFill>
                  <a:schemeClr val="tx1"/>
                </a:solidFill>
                <a:latin typeface="+mn-lt"/>
                <a:ea typeface="+mn-ea"/>
                <a:cs typeface="+mn-cs"/>
              </a:rPr>
              <a:t>There are two pathways for producing 238Pu by MA transmutation. One is through β- decay from 238Np (T1/2 =2.36 d), which is produced from 237Np neutron capture reactions, and the other is through alpha decay from 242Cm (T1/2 = 162.79 d), which is the β- decay daughter of 242Am produced from 241Am neutron capture reactions.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Plutonium-242 is </a:t>
            </a:r>
            <a:r>
              <a:rPr lang="en-US" sz="1200" b="0" i="0" u="none" strike="noStrike" kern="1200" baseline="0" dirty="0">
                <a:solidFill>
                  <a:schemeClr val="tx1"/>
                </a:solidFill>
                <a:latin typeface="+mn-lt"/>
                <a:ea typeface="+mn-ea"/>
                <a:cs typeface="+mn-cs"/>
              </a:rPr>
              <a:t>produced through β- decay from 242Am (T1/2 = 16 h), which is produced from 241Am neutron capture reactions, and 240Pu are produced through alpha decay from 244Cm (T1/2 = 18.1 y), which is the β- decay daughter of 244Am produced from 243Am neutron capture reactions.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16</a:t>
            </a:fld>
            <a:endParaRPr lang="en-US" dirty="0"/>
          </a:p>
        </p:txBody>
      </p:sp>
    </p:spTree>
    <p:extLst>
      <p:ext uri="{BB962C8B-B14F-4D97-AF65-F5344CB8AC3E}">
        <p14:creationId xmlns:p14="http://schemas.microsoft.com/office/powerpoint/2010/main" val="391353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which one you use, Pu-239 always high.</a:t>
            </a:r>
          </a:p>
        </p:txBody>
      </p:sp>
      <p:sp>
        <p:nvSpPr>
          <p:cNvPr id="4" name="Slide Number Placeholder 3"/>
          <p:cNvSpPr>
            <a:spLocks noGrp="1"/>
          </p:cNvSpPr>
          <p:nvPr>
            <p:ph type="sldNum" sz="quarter" idx="10"/>
          </p:nvPr>
        </p:nvSpPr>
        <p:spPr/>
        <p:txBody>
          <a:bodyPr/>
          <a:lstStyle/>
          <a:p>
            <a:fld id="{06454727-8F5B-47C6-9CEB-29AF5F8C7E7C}" type="slidenum">
              <a:rPr lang="en-US" smtClean="0"/>
              <a:t>17</a:t>
            </a:fld>
            <a:endParaRPr lang="en-US" dirty="0"/>
          </a:p>
        </p:txBody>
      </p:sp>
    </p:spTree>
    <p:extLst>
      <p:ext uri="{BB962C8B-B14F-4D97-AF65-F5344CB8AC3E}">
        <p14:creationId xmlns:p14="http://schemas.microsoft.com/office/powerpoint/2010/main" val="175745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20</a:t>
            </a:fld>
            <a:endParaRPr lang="en-US" dirty="0"/>
          </a:p>
        </p:txBody>
      </p:sp>
    </p:spTree>
    <p:extLst>
      <p:ext uri="{BB962C8B-B14F-4D97-AF65-F5344CB8AC3E}">
        <p14:creationId xmlns:p14="http://schemas.microsoft.com/office/powerpoint/2010/main" val="42773277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major specifications and core characteristic obtained. As mentioned previously, all that was changed was the composition therefore leaving the thickness of the blankets unchanged. This was done to analyze the effect of just the composition before changing structural measurements and going into more complex studies. </a:t>
            </a:r>
          </a:p>
          <a:p>
            <a:pPr marL="228600" indent="-228600">
              <a:buAutoNum type="arabicPeriod"/>
            </a:pPr>
            <a:r>
              <a:rPr lang="en-US" dirty="0"/>
              <a:t>For the reference core</a:t>
            </a:r>
          </a:p>
          <a:p>
            <a:pPr marL="228600" indent="-228600">
              <a:buAutoNum type="arabicPeriod"/>
            </a:pPr>
            <a:r>
              <a:rPr lang="en-US" dirty="0"/>
              <a:t>For the blanket free a breeding ration of 1.04 was obtained, </a:t>
            </a:r>
          </a:p>
          <a:p>
            <a:pPr marL="228600" indent="-228600">
              <a:buAutoNum type="arabicPeriod"/>
            </a:pPr>
            <a:r>
              <a:rPr lang="en-US" dirty="0"/>
              <a:t>For the Pu loading case a breeding ratio of 1.07 was obtained but can be increase by modifying the axial blanket and core height (ongoing calculations). There is an increase in pu fissile inventory compare to the REF case. </a:t>
            </a:r>
          </a:p>
          <a:p>
            <a:pPr marL="228600" indent="-228600">
              <a:buAutoNum type="arabicPeriod"/>
            </a:pPr>
            <a:r>
              <a:rPr lang="en-US" dirty="0"/>
              <a:t>For the Am/Cm loading case. In this case a breeding ratio of 1.09 was obtained. Modifying core design parameters this can be increase. A transmutation rate of 17% was obtained using 5% MA fraction in the blanket. </a:t>
            </a:r>
          </a:p>
          <a:p>
            <a:pPr marL="228600" indent="-228600">
              <a:buAutoNum type="arabicPeriod"/>
            </a:pPr>
            <a:r>
              <a:rPr lang="en-US" dirty="0"/>
              <a:t>In the PuMA case, the last two effects are combined together and a breeding ratio of 1.08 was obtained and a transmutation rate of 16.02% This was done by utilizing a blanket tru enrichment of 2% and blanket MA fraction of 2%</a:t>
            </a:r>
          </a:p>
          <a:p>
            <a:pPr marL="228600" indent="-228600">
              <a:buAutoNum type="arabicPeriod"/>
            </a:pPr>
            <a:endParaRPr lang="en-US" dirty="0"/>
          </a:p>
          <a:p>
            <a:pPr marL="0" indent="0">
              <a:buNone/>
            </a:pPr>
            <a:r>
              <a:rPr lang="en-US" dirty="0"/>
              <a:t>It is important to notice that discharge burnup change which I still dont understand completely. </a:t>
            </a:r>
          </a:p>
        </p:txBody>
      </p:sp>
      <p:sp>
        <p:nvSpPr>
          <p:cNvPr id="4" name="Slide Number Placeholder 3"/>
          <p:cNvSpPr>
            <a:spLocks noGrp="1"/>
          </p:cNvSpPr>
          <p:nvPr>
            <p:ph type="sldNum" sz="quarter" idx="10"/>
          </p:nvPr>
        </p:nvSpPr>
        <p:spPr/>
        <p:txBody>
          <a:bodyPr/>
          <a:lstStyle/>
          <a:p>
            <a:fld id="{06454727-8F5B-47C6-9CEB-29AF5F8C7E7C}" type="slidenum">
              <a:rPr lang="en-US" smtClean="0"/>
              <a:t>22</a:t>
            </a:fld>
            <a:endParaRPr lang="en-US" dirty="0"/>
          </a:p>
        </p:txBody>
      </p:sp>
    </p:spTree>
    <p:extLst>
      <p:ext uri="{BB962C8B-B14F-4D97-AF65-F5344CB8AC3E}">
        <p14:creationId xmlns:p14="http://schemas.microsoft.com/office/powerpoint/2010/main" val="2583325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in the initial research plan, there were several objectives and goals to be accomplished and they can be resumed in four objectives. First is learning and applying MCNP4 particle transport code for critical mass and heat content calculations, neutron transport calculations and nuclear material attractiveness methodology. Secondly is carrying research on FSR designing for MA transmutation and for high proliferation resistance. Thirdly is the neutronics analysis of a FSR core design. This was done by applying a combination of a 2-D determinist code, SLAROM-JOIN-CITATION for reactivity and burnup calculations. And lastly was to learn about the Pu fuel cycle in Japan including understanding the underlying physics of the Pu fuel cycle. As we will see know all of this objectives were accomplished.</a:t>
            </a:r>
          </a:p>
          <a:p>
            <a:endParaRPr lang="en-US" dirty="0"/>
          </a:p>
          <a:p>
            <a:r>
              <a:rPr lang="en-US" dirty="0"/>
              <a:t>(1:20)</a:t>
            </a:r>
          </a:p>
        </p:txBody>
      </p:sp>
      <p:sp>
        <p:nvSpPr>
          <p:cNvPr id="4" name="Slide Number Placeholder 3"/>
          <p:cNvSpPr>
            <a:spLocks noGrp="1"/>
          </p:cNvSpPr>
          <p:nvPr>
            <p:ph type="sldNum" sz="quarter" idx="10"/>
          </p:nvPr>
        </p:nvSpPr>
        <p:spPr/>
        <p:txBody>
          <a:bodyPr/>
          <a:lstStyle/>
          <a:p>
            <a:fld id="{06454727-8F5B-47C6-9CEB-29AF5F8C7E7C}" type="slidenum">
              <a:rPr lang="en-US" smtClean="0"/>
              <a:t>2</a:t>
            </a:fld>
            <a:endParaRPr lang="en-US" dirty="0"/>
          </a:p>
        </p:txBody>
      </p:sp>
    </p:spTree>
    <p:extLst>
      <p:ext uri="{BB962C8B-B14F-4D97-AF65-F5344CB8AC3E}">
        <p14:creationId xmlns:p14="http://schemas.microsoft.com/office/powerpoint/2010/main" val="312912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Proliferation resistance measures were the plutonium isotopic fraction. The Categorization done by Kessler (2007) was used stating that more than 9% pu-238 isotopic fraction was sufficient to be regarded as proliferation resistant due to decay heat and radiation. While Mcdonald (2005) stated that at least 18% Pu-240 was also sufficient for proliferation enhancement due to contribution of  high spontaneous fission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 be seen that for the reference core blanket that the UO2 produces high grade plutonium in the range of weapon grade. The discharged fuel while having large quantities of Pu-239 (around 60%) the content of Pu 240 is also high (30%) therefore it can be regarded in the range of MOX-grade plutonium. This blanket compositions raises concerns and the elimination of the radial blanket is a possible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method in the Pu loading case, the blanket can be regarded as reactor-grade plutonium due to the high content of Pu-240. this means that a possible solution is the addition of Pu in the range of 2% to make the blanket proliferation resistance.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case of only MA loading the blanket barely meets the proliferation resistance requirements of Pu-238 which means is another option. Similarly for the Pu/MA loading except that the Pu-240 requirement is barely met and not the Pu-238. </a:t>
            </a:r>
          </a:p>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23</a:t>
            </a:fld>
            <a:endParaRPr lang="en-US" dirty="0"/>
          </a:p>
        </p:txBody>
      </p:sp>
    </p:spTree>
    <p:extLst>
      <p:ext uri="{BB962C8B-B14F-4D97-AF65-F5344CB8AC3E}">
        <p14:creationId xmlns:p14="http://schemas.microsoft.com/office/powerpoint/2010/main" val="867805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August 2 we went on a field trip to the Fukui Prefecture to see the monju JSFR. </a:t>
            </a:r>
          </a:p>
        </p:txBody>
      </p:sp>
      <p:sp>
        <p:nvSpPr>
          <p:cNvPr id="4" name="Slide Number Placeholder 3"/>
          <p:cNvSpPr>
            <a:spLocks noGrp="1"/>
          </p:cNvSpPr>
          <p:nvPr>
            <p:ph type="sldNum" sz="quarter" idx="10"/>
          </p:nvPr>
        </p:nvSpPr>
        <p:spPr/>
        <p:txBody>
          <a:bodyPr/>
          <a:lstStyle/>
          <a:p>
            <a:fld id="{06454727-8F5B-47C6-9CEB-29AF5F8C7E7C}" type="slidenum">
              <a:rPr lang="en-US" smtClean="0"/>
              <a:t>25</a:t>
            </a:fld>
            <a:endParaRPr lang="en-US" dirty="0"/>
          </a:p>
        </p:txBody>
      </p:sp>
    </p:spTree>
    <p:extLst>
      <p:ext uri="{BB962C8B-B14F-4D97-AF65-F5344CB8AC3E}">
        <p14:creationId xmlns:p14="http://schemas.microsoft.com/office/powerpoint/2010/main" val="1385569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Monju is a </a:t>
            </a:r>
            <a:r>
              <a:rPr lang="en-US" sz="1200" b="0" i="0" u="none" strike="noStrike" kern="1200" dirty="0">
                <a:solidFill>
                  <a:schemeClr val="tx1"/>
                </a:solidFill>
                <a:effectLst/>
                <a:latin typeface="+mn-lt"/>
                <a:ea typeface="+mn-ea"/>
                <a:cs typeface="+mn-cs"/>
                <a:hlinkClick r:id="rId3" tooltip="Sodium"/>
              </a:rPr>
              <a:t>sodium</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Nuclear reactor coolant"/>
              </a:rPr>
              <a:t>cooled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MOX"/>
              </a:rPr>
              <a:t>MOX</a:t>
            </a:r>
            <a:r>
              <a:rPr lang="en-US" sz="1200" b="0" i="0" kern="1200" dirty="0">
                <a:solidFill>
                  <a:schemeClr val="tx1"/>
                </a:solidFill>
                <a:effectLst/>
                <a:latin typeface="+mn-lt"/>
                <a:ea typeface="+mn-ea"/>
                <a:cs typeface="+mn-cs"/>
              </a:rPr>
              <a:t>-fueled, loop-type reactor with three primary coolant loops, designed to produce 280 </a:t>
            </a:r>
            <a:r>
              <a:rPr lang="en-US" sz="1200" b="0" i="0" u="none" strike="noStrike" kern="1200" dirty="0">
                <a:solidFill>
                  <a:schemeClr val="tx1"/>
                </a:solidFill>
                <a:effectLst/>
                <a:latin typeface="+mn-lt"/>
                <a:ea typeface="+mn-ea"/>
                <a:cs typeface="+mn-cs"/>
                <a:hlinkClick r:id="rId6" tooltip="Watt"/>
              </a:rPr>
              <a:t>MWe</a:t>
            </a:r>
            <a:r>
              <a:rPr lang="en-US" sz="1200" b="0" i="0" kern="1200" dirty="0">
                <a:solidFill>
                  <a:schemeClr val="tx1"/>
                </a:solidFill>
                <a:effectLst/>
                <a:latin typeface="+mn-lt"/>
                <a:ea typeface="+mn-ea"/>
                <a:cs typeface="+mn-cs"/>
              </a:rPr>
              <a:t> from 714 </a:t>
            </a:r>
            <a:r>
              <a:rPr lang="en-US" sz="1200" b="0" i="0" u="none" strike="noStrike" kern="1200" dirty="0">
                <a:solidFill>
                  <a:schemeClr val="tx1"/>
                </a:solidFill>
                <a:effectLst/>
                <a:latin typeface="+mn-lt"/>
                <a:ea typeface="+mn-ea"/>
                <a:cs typeface="+mn-cs"/>
                <a:hlinkClick r:id="rId6" tooltip="Watt"/>
              </a:rPr>
              <a:t>MWt</a:t>
            </a:r>
            <a:r>
              <a:rPr lang="en-US" sz="1200" b="0" i="0" kern="1200" dirty="0">
                <a:solidFill>
                  <a:schemeClr val="tx1"/>
                </a:solidFill>
                <a:effectLst/>
                <a:latin typeface="+mn-lt"/>
                <a:ea typeface="+mn-ea"/>
                <a:cs typeface="+mn-cs"/>
              </a:rPr>
              <a:t>. It has a </a:t>
            </a:r>
            <a:r>
              <a:rPr lang="en-US" sz="1200" b="0" i="0" u="none" strike="noStrike" kern="1200" dirty="0">
                <a:solidFill>
                  <a:schemeClr val="tx1"/>
                </a:solidFill>
                <a:effectLst/>
                <a:latin typeface="+mn-lt"/>
                <a:ea typeface="+mn-ea"/>
                <a:cs typeface="+mn-cs"/>
                <a:hlinkClick r:id="rId7" tooltip="Breeder reactor"/>
              </a:rPr>
              <a:t>breeding </a:t>
            </a:r>
            <a:r>
              <a:rPr lang="en-US" sz="1200" b="0" i="0" u="none" strike="noStrike" kern="1200" dirty="0">
                <a:solidFill>
                  <a:schemeClr val="tx1"/>
                </a:solidFill>
                <a:effectLst/>
                <a:latin typeface="+mn-lt"/>
                <a:ea typeface="+mn-ea"/>
                <a:cs typeface="+mn-cs"/>
              </a:rPr>
              <a:t>ratio of</a:t>
            </a:r>
            <a:r>
              <a:rPr lang="en-US" sz="1200" b="0" i="0" kern="1200" dirty="0">
                <a:solidFill>
                  <a:schemeClr val="tx1"/>
                </a:solidFill>
                <a:effectLst/>
                <a:latin typeface="+mn-lt"/>
                <a:ea typeface="+mn-ea"/>
                <a:cs typeface="+mn-cs"/>
              </a:rPr>
              <a:t> approximately 1.2. </a:t>
            </a:r>
            <a:r>
              <a:rPr lang="en-US" dirty="0"/>
              <a:t>This trip was incredible as it allow me to see for the first time as a nuclear engineer a real nuclear reactor and also similar to the one I studied during my research at Tokyo Tech. </a:t>
            </a:r>
          </a:p>
        </p:txBody>
      </p:sp>
      <p:sp>
        <p:nvSpPr>
          <p:cNvPr id="4" name="Slide Number Placeholder 3"/>
          <p:cNvSpPr>
            <a:spLocks noGrp="1"/>
          </p:cNvSpPr>
          <p:nvPr>
            <p:ph type="sldNum" sz="quarter" idx="10"/>
          </p:nvPr>
        </p:nvSpPr>
        <p:spPr/>
        <p:txBody>
          <a:bodyPr/>
          <a:lstStyle/>
          <a:p>
            <a:fld id="{06454727-8F5B-47C6-9CEB-29AF5F8C7E7C}" type="slidenum">
              <a:rPr lang="en-US" smtClean="0"/>
              <a:t>26</a:t>
            </a:fld>
            <a:endParaRPr lang="en-US" dirty="0"/>
          </a:p>
        </p:txBody>
      </p:sp>
    </p:spTree>
    <p:extLst>
      <p:ext uri="{BB962C8B-B14F-4D97-AF65-F5344CB8AC3E}">
        <p14:creationId xmlns:p14="http://schemas.microsoft.com/office/powerpoint/2010/main" val="653558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28</a:t>
            </a:fld>
            <a:endParaRPr lang="en-US" dirty="0"/>
          </a:p>
        </p:txBody>
      </p:sp>
    </p:spTree>
    <p:extLst>
      <p:ext uri="{BB962C8B-B14F-4D97-AF65-F5344CB8AC3E}">
        <p14:creationId xmlns:p14="http://schemas.microsoft.com/office/powerpoint/2010/main" val="891443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summer program not only did I undertake research tasks but I also took the world politics and nonproliferation in the nuclear age course. This course help me understand the fundamentals of nuclear nonproliferation and security through the case studies in world politics and the international community from a variety of speakers including the foreign ministry taro KONO. Some of the topics included the Manhattan project, new nuclear proliferation problems and envisioning the elimination of nuclear weapons among others. It is important for us, nuclear engineers, to understand the potential impact of nuclear technology in politics and nonproliferation and the importance of security and physical protection in todays nuclear related technology systems. Not only is it important to widely accept nuclear energy but it cannot be done with the appropriate assurance that it will be safe to use. </a:t>
            </a:r>
          </a:p>
        </p:txBody>
      </p:sp>
      <p:sp>
        <p:nvSpPr>
          <p:cNvPr id="4" name="Slide Number Placeholder 3"/>
          <p:cNvSpPr>
            <a:spLocks noGrp="1"/>
          </p:cNvSpPr>
          <p:nvPr>
            <p:ph type="sldNum" sz="quarter" idx="10"/>
          </p:nvPr>
        </p:nvSpPr>
        <p:spPr/>
        <p:txBody>
          <a:bodyPr/>
          <a:lstStyle/>
          <a:p>
            <a:fld id="{06454727-8F5B-47C6-9CEB-29AF5F8C7E7C}" type="slidenum">
              <a:rPr lang="en-US" smtClean="0"/>
              <a:t>29</a:t>
            </a:fld>
            <a:endParaRPr lang="en-US" dirty="0"/>
          </a:p>
        </p:txBody>
      </p:sp>
    </p:spTree>
    <p:extLst>
      <p:ext uri="{BB962C8B-B14F-4D97-AF65-F5344CB8AC3E}">
        <p14:creationId xmlns:p14="http://schemas.microsoft.com/office/powerpoint/2010/main" val="1503331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SAGARA sensei for allowing to come to his laboratory and teaching me such fundamental knowledge and techniques. I would also like to thank the Tokyo tech summer program staff for all their help. My laboratory colleagues were also we’re pivotal to my learning. I am as well grateful to the Tokyo institute of technology and UC Berkeley and JASSO for their support and making it possible for me to come to this beautiful country and not only acquire technical knowledge but also cultural. Thanks to everybody. </a:t>
            </a:r>
          </a:p>
        </p:txBody>
      </p:sp>
      <p:sp>
        <p:nvSpPr>
          <p:cNvPr id="4" name="Slide Number Placeholder 3"/>
          <p:cNvSpPr>
            <a:spLocks noGrp="1"/>
          </p:cNvSpPr>
          <p:nvPr>
            <p:ph type="sldNum" sz="quarter" idx="10"/>
          </p:nvPr>
        </p:nvSpPr>
        <p:spPr/>
        <p:txBody>
          <a:bodyPr/>
          <a:lstStyle/>
          <a:p>
            <a:fld id="{06454727-8F5B-47C6-9CEB-29AF5F8C7E7C}" type="slidenum">
              <a:rPr lang="en-US" smtClean="0"/>
              <a:t>31</a:t>
            </a:fld>
            <a:endParaRPr lang="en-US" dirty="0"/>
          </a:p>
        </p:txBody>
      </p:sp>
    </p:spTree>
    <p:extLst>
      <p:ext uri="{BB962C8B-B14F-4D97-AF65-F5344CB8AC3E}">
        <p14:creationId xmlns:p14="http://schemas.microsoft.com/office/powerpoint/2010/main" val="108587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some important definitions to remember are proliferation resistance and physical protection. Proliferation resistance </a:t>
            </a:r>
            <a:r>
              <a:rPr lang="en-US" dirty="0"/>
              <a:t>is that characteristic of an NES that impedes the diversion or undeclared production of nuclear material or misuse of technology by the Host State seeking to acquire nuclear weapons or other nuclear explosive devices. A host state is an actor non-nuclear weapon state assumed to have physical control over the facility and materials being evaluated.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definition is Physical Protection which is the characteristic of an </a:t>
            </a:r>
            <a:r>
              <a:rPr lang="en-US" dirty="0"/>
              <a:t>NES that impedes the theft of materials suitable for nuclear explosives or radiation dispersal devices (RDDs) and the sabotage of facilities and transportation by sub-national entities and other non-Host State adversaries.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p>
        </p:txBody>
      </p:sp>
      <p:sp>
        <p:nvSpPr>
          <p:cNvPr id="4" name="Slide Number Placeholder 3"/>
          <p:cNvSpPr>
            <a:spLocks noGrp="1"/>
          </p:cNvSpPr>
          <p:nvPr>
            <p:ph type="sldNum" sz="quarter" idx="10"/>
          </p:nvPr>
        </p:nvSpPr>
        <p:spPr/>
        <p:txBody>
          <a:bodyPr/>
          <a:lstStyle/>
          <a:p>
            <a:fld id="{06454727-8F5B-47C6-9CEB-29AF5F8C7E7C}" type="slidenum">
              <a:rPr lang="en-US" smtClean="0"/>
              <a:t>3</a:t>
            </a:fld>
            <a:endParaRPr lang="en-US" dirty="0"/>
          </a:p>
        </p:txBody>
      </p:sp>
    </p:spTree>
    <p:extLst>
      <p:ext uri="{BB962C8B-B14F-4D97-AF65-F5344CB8AC3E}">
        <p14:creationId xmlns:p14="http://schemas.microsoft.com/office/powerpoint/2010/main" val="231365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objective was learning the use of a popular Monte Carlo n-particle transport code. This code can be use for neutron, photon, electron, or coupled neutron/photon/electron transport with applications in radiation shielding protection and dosimetry,, nuclear criticality safety, fission and fusion reactor design, among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stated in the title, using this code, we evaluate the bare critical mass for different elements and isotopes and it’s attractiveness and safety. </a:t>
            </a:r>
          </a:p>
        </p:txBody>
      </p:sp>
      <p:sp>
        <p:nvSpPr>
          <p:cNvPr id="4" name="Slide Number Placeholder 3"/>
          <p:cNvSpPr>
            <a:spLocks noGrp="1"/>
          </p:cNvSpPr>
          <p:nvPr>
            <p:ph type="sldNum" sz="quarter" idx="10"/>
          </p:nvPr>
        </p:nvSpPr>
        <p:spPr/>
        <p:txBody>
          <a:bodyPr/>
          <a:lstStyle/>
          <a:p>
            <a:fld id="{06454727-8F5B-47C6-9CEB-29AF5F8C7E7C}" type="slidenum">
              <a:rPr lang="en-US" smtClean="0"/>
              <a:t>4</a:t>
            </a:fld>
            <a:endParaRPr lang="en-US" dirty="0"/>
          </a:p>
        </p:txBody>
      </p:sp>
    </p:spTree>
    <p:extLst>
      <p:ext uri="{BB962C8B-B14F-4D97-AF65-F5344CB8AC3E}">
        <p14:creationId xmlns:p14="http://schemas.microsoft.com/office/powerpoint/2010/main" val="149992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critical mass is the smallest amount of </a:t>
            </a:r>
            <a:r>
              <a:rPr lang="en-US" sz="1200" b="0" i="0" u="none" strike="noStrike" kern="1200" dirty="0">
                <a:solidFill>
                  <a:schemeClr val="tx1"/>
                </a:solidFill>
                <a:effectLst/>
                <a:latin typeface="+mn-lt"/>
                <a:ea typeface="+mn-ea"/>
                <a:cs typeface="+mn-cs"/>
                <a:hlinkClick r:id="rId3" tooltip="Fissile"/>
              </a:rPr>
              <a:t>fissile</a:t>
            </a:r>
            <a:r>
              <a:rPr lang="en-US" sz="1200" b="0" i="0" kern="1200" dirty="0">
                <a:solidFill>
                  <a:schemeClr val="tx1"/>
                </a:solidFill>
                <a:effectLst/>
                <a:latin typeface="+mn-lt"/>
                <a:ea typeface="+mn-ea"/>
                <a:cs typeface="+mn-cs"/>
              </a:rPr>
              <a:t> material needed for a sustained </a:t>
            </a:r>
            <a:r>
              <a:rPr lang="en-US" sz="1200" b="0" i="0" u="none" strike="noStrike" kern="1200" dirty="0">
                <a:solidFill>
                  <a:schemeClr val="tx1"/>
                </a:solidFill>
                <a:effectLst/>
                <a:latin typeface="+mn-lt"/>
                <a:ea typeface="+mn-ea"/>
                <a:cs typeface="+mn-cs"/>
                <a:hlinkClick r:id="rId4" tooltip="Nuclear chain reaction"/>
              </a:rPr>
              <a:t>nuclear chain reaction</a:t>
            </a:r>
            <a:r>
              <a:rPr lang="en-US" sz="1200" b="0" i="0" kern="1200" dirty="0">
                <a:solidFill>
                  <a:schemeClr val="tx1"/>
                </a:solidFill>
                <a:effectLst/>
                <a:latin typeface="+mn-lt"/>
                <a:ea typeface="+mn-ea"/>
                <a:cs typeface="+mn-cs"/>
              </a:rPr>
              <a:t>. The critical mass of a fissionable material depends upon its </a:t>
            </a:r>
            <a:r>
              <a:rPr lang="en-US" sz="1200" b="0" i="0" u="none" strike="noStrike" kern="1200" dirty="0">
                <a:solidFill>
                  <a:schemeClr val="tx1"/>
                </a:solidFill>
                <a:effectLst/>
                <a:latin typeface="+mn-lt"/>
                <a:ea typeface="+mn-ea"/>
                <a:cs typeface="+mn-cs"/>
                <a:hlinkClick r:id="rId5" tooltip="Atomic nucleus"/>
              </a:rPr>
              <a:t>nuclear</a:t>
            </a:r>
            <a:r>
              <a:rPr lang="en-US" sz="1200" b="0" i="0" kern="1200" dirty="0">
                <a:solidFill>
                  <a:schemeClr val="tx1"/>
                </a:solidFill>
                <a:effectLst/>
                <a:latin typeface="+mn-lt"/>
                <a:ea typeface="+mn-ea"/>
                <a:cs typeface="+mn-cs"/>
              </a:rPr>
              <a:t> properties (specifically, the </a:t>
            </a:r>
            <a:r>
              <a:rPr lang="en-US" sz="1200" b="0" i="0" u="none" strike="noStrike" kern="1200" dirty="0">
                <a:solidFill>
                  <a:schemeClr val="tx1"/>
                </a:solidFill>
                <a:effectLst/>
                <a:latin typeface="+mn-lt"/>
                <a:ea typeface="+mn-ea"/>
                <a:cs typeface="+mn-cs"/>
                <a:hlinkClick r:id="rId6" tooltip="Nuclear fission"/>
              </a:rPr>
              <a:t>nuclear fission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Nuclear cross section"/>
              </a:rPr>
              <a:t>cross-section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tooltip="Density"/>
              </a:rPr>
              <a:t>density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Shape"/>
              </a:rPr>
              <a:t>shape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Isotope separation"/>
              </a:rPr>
              <a:t>enrichment</a:t>
            </a:r>
            <a:r>
              <a:rPr lang="en-US" sz="1200" b="0" i="0" kern="1200" dirty="0">
                <a:solidFill>
                  <a:schemeClr val="tx1"/>
                </a:solidFill>
                <a:effectLst/>
                <a:latin typeface="+mn-lt"/>
                <a:ea typeface="+mn-ea"/>
                <a:cs typeface="+mn-cs"/>
              </a:rPr>
              <a:t>, purity, </a:t>
            </a:r>
            <a:r>
              <a:rPr lang="en-US" sz="1200" b="0" i="0" u="none" strike="noStrike" kern="1200" dirty="0">
                <a:solidFill>
                  <a:schemeClr val="tx1"/>
                </a:solidFill>
                <a:effectLst/>
                <a:latin typeface="+mn-lt"/>
                <a:ea typeface="+mn-ea"/>
                <a:cs typeface="+mn-cs"/>
                <a:hlinkClick r:id="rId11" tooltip="Temperature"/>
              </a:rPr>
              <a:t>temperature</a:t>
            </a:r>
            <a:r>
              <a:rPr lang="en-US" sz="1200" b="0" i="0" kern="1200" dirty="0">
                <a:solidFill>
                  <a:schemeClr val="tx1"/>
                </a:solidFill>
                <a:effectLst/>
                <a:latin typeface="+mn-lt"/>
                <a:ea typeface="+mn-ea"/>
                <a:cs typeface="+mn-cs"/>
              </a:rPr>
              <a:t>, and its surroundings. This is important for nuclear weapon design as it is almost equivalent to the mass needed to successfully construct an NED. The shape with minimal critical mass and the smallest physical dimensions is a sphere and therefore is the starting point for this measurements and regulations.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5</a:t>
            </a:fld>
            <a:endParaRPr lang="en-US" dirty="0"/>
          </a:p>
        </p:txBody>
      </p:sp>
    </p:spTree>
    <p:extLst>
      <p:ext uri="{BB962C8B-B14F-4D97-AF65-F5344CB8AC3E}">
        <p14:creationId xmlns:p14="http://schemas.microsoft.com/office/powerpoint/2010/main" val="317300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calculation was simple and was to find the BCM of U-235 and Pu-239. Criticality is measure by what is known as the multiplication factor, k. K below 1 means subcriticality, k = 1 means criticality meaning self-sustain chain reaction and K&gt;1 means supercriticality meaning that neutron population increases exponentially. An NED works by achieving supercriticality rapidly. It was found that for U-235 the quantity needed was 45.29 kg and for Pu-239 was 10.12 kg. The difference comes from the higher density and neutron cross section that Pu possesses. This means that if a terrorist group we’re to have two pieces of Pu-239 weighting around 5 kg each they would have the fissile material necessary to make an NED.  </a:t>
            </a:r>
          </a:p>
          <a:p>
            <a:endParaRPr lang="en-US" dirty="0"/>
          </a:p>
          <a:p>
            <a:r>
              <a:rPr lang="en-US" dirty="0"/>
              <a:t>(1)</a:t>
            </a:r>
          </a:p>
        </p:txBody>
      </p:sp>
      <p:sp>
        <p:nvSpPr>
          <p:cNvPr id="4" name="Slide Number Placeholder 3"/>
          <p:cNvSpPr>
            <a:spLocks noGrp="1"/>
          </p:cNvSpPr>
          <p:nvPr>
            <p:ph type="sldNum" sz="quarter" idx="10"/>
          </p:nvPr>
        </p:nvSpPr>
        <p:spPr/>
        <p:txBody>
          <a:bodyPr/>
          <a:lstStyle/>
          <a:p>
            <a:fld id="{06454727-8F5B-47C6-9CEB-29AF5F8C7E7C}" type="slidenum">
              <a:rPr lang="en-US" smtClean="0"/>
              <a:t>6</a:t>
            </a:fld>
            <a:endParaRPr lang="en-US" dirty="0"/>
          </a:p>
        </p:txBody>
      </p:sp>
    </p:spTree>
    <p:extLst>
      <p:ext uri="{BB962C8B-B14F-4D97-AF65-F5344CB8AC3E}">
        <p14:creationId xmlns:p14="http://schemas.microsoft.com/office/powerpoint/2010/main" val="2145853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exercise was to calculate the BCM with different U-enrichment. It may be difficult for host and non-host states to acquire 100% purity of u-235 and pu-239 therefore they rely in enrichment. Enrichment means elevating the composition of a specific isotope relative to the others. In this case means elevating the quantity of U-235. By logic it is expected for the bare critical mass to decrease as enrichment increases. The doe considers all uranium with 20% or more enrichment as HEU which has higher restrictions due to it’s possible but improbable use in NED. Notice that as enrichment is decrease the BCM increasing exponentially to infinity.  (1)</a:t>
            </a:r>
          </a:p>
        </p:txBody>
      </p:sp>
      <p:sp>
        <p:nvSpPr>
          <p:cNvPr id="4" name="Slide Number Placeholder 3"/>
          <p:cNvSpPr>
            <a:spLocks noGrp="1"/>
          </p:cNvSpPr>
          <p:nvPr>
            <p:ph type="sldNum" sz="quarter" idx="10"/>
          </p:nvPr>
        </p:nvSpPr>
        <p:spPr/>
        <p:txBody>
          <a:bodyPr/>
          <a:lstStyle/>
          <a:p>
            <a:fld id="{06454727-8F5B-47C6-9CEB-29AF5F8C7E7C}" type="slidenum">
              <a:rPr lang="en-US" smtClean="0"/>
              <a:t>7</a:t>
            </a:fld>
            <a:endParaRPr lang="en-US" dirty="0"/>
          </a:p>
        </p:txBody>
      </p:sp>
    </p:spTree>
    <p:extLst>
      <p:ext uri="{BB962C8B-B14F-4D97-AF65-F5344CB8AC3E}">
        <p14:creationId xmlns:p14="http://schemas.microsoft.com/office/powerpoint/2010/main" val="93114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calculation was calculating the BCM mass of Uranium in two different material forms. In Uranium Oxide and Uranium Zirconium Oxide. Uranium oxide is commonly use as nuclear fuel in nuclear reactors in the form of rods. This showed that the mass of UO2 required to achieve criticality was 92.44 kg-U only around 18 kg more. (1)</a:t>
            </a:r>
          </a:p>
        </p:txBody>
      </p:sp>
      <p:sp>
        <p:nvSpPr>
          <p:cNvPr id="4" name="Slide Number Placeholder 3"/>
          <p:cNvSpPr>
            <a:spLocks noGrp="1"/>
          </p:cNvSpPr>
          <p:nvPr>
            <p:ph type="sldNum" sz="quarter" idx="10"/>
          </p:nvPr>
        </p:nvSpPr>
        <p:spPr/>
        <p:txBody>
          <a:bodyPr/>
          <a:lstStyle/>
          <a:p>
            <a:fld id="{06454727-8F5B-47C6-9CEB-29AF5F8C7E7C}" type="slidenum">
              <a:rPr lang="en-US" smtClean="0"/>
              <a:t>8</a:t>
            </a:fld>
            <a:endParaRPr lang="en-US" dirty="0"/>
          </a:p>
        </p:txBody>
      </p:sp>
    </p:spTree>
    <p:extLst>
      <p:ext uri="{BB962C8B-B14F-4D97-AF65-F5344CB8AC3E}">
        <p14:creationId xmlns:p14="http://schemas.microsoft.com/office/powerpoint/2010/main" val="36434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it is difficult to come by 100% pure U-235 and Pu-239 as it’s only artificially produced therefore the use of a Reflector is employed. A reflector is a material that reflects neutrons that try to escape back into the core by elastic scattering. Several materials can be used as reflectors and their performance depends on their scattering cross section. In this calculation we tried to use natural uranium, beryllium and graphite as reflectors to calculate the required CM. As seen in the result, for NED purposes it is better to use Beryllium or graphite as it requires less Plutonium for the achievement of criticality. Uranium, due to it’s capture cross section is less suitable as a reflector. This is because of the scattering cross section of the different materials. </a:t>
            </a:r>
          </a:p>
          <a:p>
            <a:endParaRPr lang="en-US" dirty="0"/>
          </a:p>
          <a:p>
            <a:r>
              <a:rPr lang="en-US" dirty="0"/>
              <a:t>(1)</a:t>
            </a:r>
          </a:p>
        </p:txBody>
      </p:sp>
      <p:sp>
        <p:nvSpPr>
          <p:cNvPr id="4" name="Slide Number Placeholder 3"/>
          <p:cNvSpPr>
            <a:spLocks noGrp="1"/>
          </p:cNvSpPr>
          <p:nvPr>
            <p:ph type="sldNum" sz="quarter" idx="10"/>
          </p:nvPr>
        </p:nvSpPr>
        <p:spPr/>
        <p:txBody>
          <a:bodyPr/>
          <a:lstStyle/>
          <a:p>
            <a:fld id="{06454727-8F5B-47C6-9CEB-29AF5F8C7E7C}" type="slidenum">
              <a:rPr lang="en-US" smtClean="0"/>
              <a:t>9</a:t>
            </a:fld>
            <a:endParaRPr lang="en-US" dirty="0"/>
          </a:p>
        </p:txBody>
      </p:sp>
    </p:spTree>
    <p:extLst>
      <p:ext uri="{BB962C8B-B14F-4D97-AF65-F5344CB8AC3E}">
        <p14:creationId xmlns:p14="http://schemas.microsoft.com/office/powerpoint/2010/main" val="88127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62BF-7C2A-4B84-A3DF-38C4E1672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A181FC-375D-4E4C-A068-85A4D1E76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28E51-1459-45D2-85DC-CB5024E2E788}"/>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98A61CC-C5B8-4B24-A9F2-7037C0CFDB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FFC7A7-E97E-4D23-A931-6DB7A49F211C}"/>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326762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3E04-5E4D-4BD7-BCE2-D900C6BF82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04ABE-42F2-4C0B-A667-4EDD5D408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80B79-E86A-437C-97F0-203BE55D8A26}"/>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47395E8-5D7F-46E3-A952-D01E77944B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104050-9800-4404-8432-214A762E18F1}"/>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80271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42EE4-BC35-44F6-B05B-C6BD1B65A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E1E831-E121-48A1-83EB-60458B7B21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9FCC4-7C54-4B34-86EF-21F0EA2894DB}"/>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9050E62-FD9A-4991-B4C2-9A8D5E4053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ABC23D-6870-42AF-A55C-5BA48D1B0F0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4082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1926-0731-43AF-9387-296AE7C8B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94145-9E9C-4B6E-B551-6F667D8D5B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7025D-9255-43B5-82A9-7452B96B97CA}"/>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DDA3CAD5-5F94-4FF4-97DA-72592AC13D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350EAF-2C1D-42E5-B8DF-43E384A80A11}"/>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424091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58E5-50A1-461F-A817-E83F1706EB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4324B8-5E9C-4767-8E15-6BDA74DC6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38442E-07A2-4099-A9D1-8BF478B9FD8A}"/>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4525F22A-6C4B-4F23-8950-A5ABACDF7C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364CD5-5C6F-4EDF-A2BF-7B98BA271DCE}"/>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308335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D90D-3445-4904-A863-86F46BA6F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B7C29-47DB-48B2-B93A-F582525158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1739FA-3D38-4A1C-9BAB-32E07B0538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2F28B-00AF-467E-8C76-FF7DC42CD9D0}"/>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3539E391-D001-4B08-B089-057F7A4C7B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2AD062-7452-4C2D-B646-687CE33007C7}"/>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86981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3C9F-D096-485B-A479-3388AADA6D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38183D-DFB4-4660-9C4F-ACB23D355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81144B-B42F-4A6D-9387-CC59A718AF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10760-6AC5-49D0-B8F9-403E4E058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8DC148-DD62-46D9-B1AC-E105CA98EB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68DAE-51EB-4724-8210-A9CBA7A82D6C}"/>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8" name="Footer Placeholder 7">
            <a:extLst>
              <a:ext uri="{FF2B5EF4-FFF2-40B4-BE49-F238E27FC236}">
                <a16:creationId xmlns:a16="http://schemas.microsoft.com/office/drawing/2014/main" id="{9897D76C-07F7-4F8F-BD44-B10A223D3C3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059F9A-0E87-4834-B75E-572F6CB797B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418217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7A1D-66E9-423D-9E75-740DA3DA3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A06095-480C-4930-8AA2-8E9B6DC5E04B}"/>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4" name="Footer Placeholder 3">
            <a:extLst>
              <a:ext uri="{FF2B5EF4-FFF2-40B4-BE49-F238E27FC236}">
                <a16:creationId xmlns:a16="http://schemas.microsoft.com/office/drawing/2014/main" id="{1E98CC39-5431-409C-BAE1-4541BABCB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0024AF-95B5-4CC2-82C6-298AD73AE5E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63920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08022-4822-4DC1-A155-85EF4D29CAAD}"/>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3" name="Footer Placeholder 2">
            <a:extLst>
              <a:ext uri="{FF2B5EF4-FFF2-40B4-BE49-F238E27FC236}">
                <a16:creationId xmlns:a16="http://schemas.microsoft.com/office/drawing/2014/main" id="{107D8EB0-01F1-41D5-818D-9795E0D97B6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15554B-45A9-4A3E-8DC3-FCD339EA077F}"/>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35215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A153-95A6-4E37-B12C-D275D685D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7DC853-0248-481E-9A25-8C8A3623C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1AA36-B113-4C10-B245-963B8484B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DE9376-A18D-4E18-949A-4DB7407F42C8}"/>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E1C8273A-3C96-4030-A163-050D3A186A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12B7E2-F331-4EDF-A689-E73E36A91754}"/>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23038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2C0E-9826-4BDE-91A7-24E13FBC7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A4AEF7-FDA3-41C3-91DA-2FE4E6392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85764F5-A644-4FA2-8340-E0166AB61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783DAF-F8AE-4A01-A25C-41AB2C4F6142}"/>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D60951A9-8AF0-4F61-A014-F05AB0D66D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80A0FB-B20F-422C-9DB3-9F5C807C455F}"/>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72854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8074F-018C-43E8-A789-69E23D67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58C372-F254-42B7-B345-A9BC493D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63DF8-60C0-4851-B5C4-5A12DAC91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F6B37168-01DB-4645-91A4-3A43CF2AB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41222A8-E8AF-4245-A2CE-966DEF154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79DC5-FFA7-4334-8BF2-AF847A95F4FD}" type="slidenum">
              <a:rPr lang="en-US" smtClean="0"/>
              <a:t>‹#›</a:t>
            </a:fld>
            <a:endParaRPr lang="en-US" dirty="0"/>
          </a:p>
        </p:txBody>
      </p:sp>
    </p:spTree>
    <p:extLst>
      <p:ext uri="{BB962C8B-B14F-4D97-AF65-F5344CB8AC3E}">
        <p14:creationId xmlns:p14="http://schemas.microsoft.com/office/powerpoint/2010/main" val="171190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notesSlide" Target="../notesSlides/notesSlide10.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JPG"/><Relationship Id="rId5" Type="http://schemas.openxmlformats.org/officeDocument/2006/relationships/image" Target="../media/image8.emf"/><Relationship Id="rId4" Type="http://schemas.openxmlformats.org/officeDocument/2006/relationships/package" Target="../embeddings/Microsoft_Excel_Worksheet.xlsx"/></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809-AAAC-4F36-AB6B-496BE2794ADE}"/>
              </a:ext>
            </a:extLst>
          </p:cNvPr>
          <p:cNvSpPr>
            <a:spLocks noGrp="1"/>
          </p:cNvSpPr>
          <p:nvPr>
            <p:ph type="ctrTitle"/>
          </p:nvPr>
        </p:nvSpPr>
        <p:spPr>
          <a:xfrm>
            <a:off x="1199847" y="1663502"/>
            <a:ext cx="9792305" cy="2387600"/>
          </a:xfrm>
        </p:spPr>
        <p:txBody>
          <a:bodyPr>
            <a:normAutofit fontScale="90000"/>
          </a:bodyPr>
          <a:lstStyle/>
          <a:p>
            <a:r>
              <a:rPr lang="en-US" dirty="0"/>
              <a:t>Fast Reactor Designing Study for Proliferation Resistance and Physical Protection Enhancement</a:t>
            </a:r>
          </a:p>
        </p:txBody>
      </p:sp>
      <p:sp>
        <p:nvSpPr>
          <p:cNvPr id="3" name="Subtitle 2">
            <a:extLst>
              <a:ext uri="{FF2B5EF4-FFF2-40B4-BE49-F238E27FC236}">
                <a16:creationId xmlns:a16="http://schemas.microsoft.com/office/drawing/2014/main" id="{53097B80-4BCA-49FC-A77A-3B15B4451EA2}"/>
              </a:ext>
            </a:extLst>
          </p:cNvPr>
          <p:cNvSpPr>
            <a:spLocks noGrp="1"/>
          </p:cNvSpPr>
          <p:nvPr>
            <p:ph type="subTitle" idx="1"/>
          </p:nvPr>
        </p:nvSpPr>
        <p:spPr>
          <a:xfrm>
            <a:off x="1524000" y="4418783"/>
            <a:ext cx="9144000" cy="1655762"/>
          </a:xfrm>
        </p:spPr>
        <p:txBody>
          <a:bodyPr>
            <a:normAutofit fontScale="92500" lnSpcReduction="10000"/>
          </a:bodyPr>
          <a:lstStyle/>
          <a:p>
            <a:r>
              <a:rPr lang="en-US" dirty="0"/>
              <a:t>Pedro Junior Vicente Valdez</a:t>
            </a:r>
          </a:p>
          <a:p>
            <a:r>
              <a:rPr lang="en-US" dirty="0"/>
              <a:t>SAGARA-Laboratory</a:t>
            </a:r>
          </a:p>
          <a:p>
            <a:r>
              <a:rPr lang="en-US" dirty="0"/>
              <a:t>Laboratory of Advance Nuclear Energy</a:t>
            </a:r>
          </a:p>
          <a:p>
            <a:r>
              <a:rPr lang="en-US" dirty="0"/>
              <a:t>Tokyo Institute of Technology Summer Program</a:t>
            </a:r>
          </a:p>
        </p:txBody>
      </p:sp>
    </p:spTree>
    <p:extLst>
      <p:ext uri="{BB962C8B-B14F-4D97-AF65-F5344CB8AC3E}">
        <p14:creationId xmlns:p14="http://schemas.microsoft.com/office/powerpoint/2010/main" val="3169551138"/>
      </p:ext>
    </p:extLst>
  </p:cSld>
  <p:clrMapOvr>
    <a:masterClrMapping/>
  </p:clrMapOvr>
  <mc:AlternateContent xmlns:mc="http://schemas.openxmlformats.org/markup-compatibility/2006" xmlns:p14="http://schemas.microsoft.com/office/powerpoint/2010/main">
    <mc:Choice Requires="p14">
      <p:transition spd="slow" p14:dur="2000" advTm="20070"/>
    </mc:Choice>
    <mc:Fallback xmlns="">
      <p:transition spd="slow" advTm="200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68BC2DF-E3F9-40BE-A5E5-31A926CC6F6F}"/>
              </a:ext>
            </a:extLst>
          </p:cNvPr>
          <p:cNvSpPr>
            <a:spLocks noGrp="1"/>
          </p:cNvSpPr>
          <p:nvPr>
            <p:ph type="title"/>
          </p:nvPr>
        </p:nvSpPr>
        <p:spPr>
          <a:xfrm>
            <a:off x="276702" y="246280"/>
            <a:ext cx="10515600" cy="1325563"/>
          </a:xfrm>
        </p:spPr>
        <p:txBody>
          <a:bodyPr>
            <a:normAutofit/>
          </a:bodyPr>
          <a:lstStyle/>
          <a:p>
            <a:r>
              <a:rPr kumimoji="1" lang="en-US" altLang="ja-JP" sz="3600" dirty="0"/>
              <a:t>Exercise </a:t>
            </a:r>
            <a:r>
              <a:rPr lang="en-US" altLang="ja-JP" sz="3600" dirty="0"/>
              <a:t>5: </a:t>
            </a:r>
            <a:r>
              <a:rPr kumimoji="1" lang="en-US" altLang="ja-JP" sz="3600" dirty="0"/>
              <a:t>Attractiveness</a:t>
            </a:r>
            <a:endParaRPr kumimoji="1" lang="ja-JP" altLang="en-US" sz="3600" dirty="0"/>
          </a:p>
        </p:txBody>
      </p:sp>
      <p:sp>
        <p:nvSpPr>
          <p:cNvPr id="5" name="コンテンツ プレースホルダ 2">
            <a:extLst>
              <a:ext uri="{FF2B5EF4-FFF2-40B4-BE49-F238E27FC236}">
                <a16:creationId xmlns:a16="http://schemas.microsoft.com/office/drawing/2014/main" id="{D327AD28-F39E-41A2-9A85-E5FECFDD5DD3}"/>
              </a:ext>
            </a:extLst>
          </p:cNvPr>
          <p:cNvSpPr txBox="1">
            <a:spLocks/>
          </p:cNvSpPr>
          <p:nvPr/>
        </p:nvSpPr>
        <p:spPr>
          <a:xfrm>
            <a:off x="276702" y="1385098"/>
            <a:ext cx="7956794" cy="473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ja-JP" sz="2400" dirty="0"/>
              <a:t>Material : bare Pu-Metal, Pu-239, Pu238</a:t>
            </a:r>
          </a:p>
          <a:p>
            <a:pPr>
              <a:buFont typeface="Arial" panose="020B0604020202020204" pitchFamily="34" charset="0"/>
              <a:buNone/>
            </a:pPr>
            <a:r>
              <a:rPr lang="en-US" altLang="ja-JP" sz="2400" dirty="0"/>
              <a:t>Mass density: Pu-metal </a:t>
            </a:r>
            <a:r>
              <a:rPr lang="en-US" altLang="ja-JP" sz="2400" dirty="0">
                <a:solidFill>
                  <a:srgbClr val="0070C0"/>
                </a:solidFill>
              </a:rPr>
              <a:t>15.80g/cc</a:t>
            </a:r>
          </a:p>
          <a:p>
            <a:pPr>
              <a:buFont typeface="Arial" panose="020B0604020202020204" pitchFamily="34" charset="0"/>
              <a:buNone/>
            </a:pPr>
            <a:r>
              <a:rPr lang="en-US" altLang="ja-JP" sz="2400" dirty="0">
                <a:solidFill>
                  <a:srgbClr val="0070C0"/>
                </a:solidFill>
              </a:rPr>
              <a:t> with delta-phase</a:t>
            </a:r>
            <a:r>
              <a:rPr lang="en-US" altLang="ja-JP" sz="2400" dirty="0"/>
              <a:t> </a:t>
            </a:r>
          </a:p>
          <a:p>
            <a:pPr>
              <a:buFont typeface="Arial" panose="020B0604020202020204" pitchFamily="34" charset="0"/>
              <a:buNone/>
            </a:pPr>
            <a:r>
              <a:rPr lang="en-US" altLang="ja-JP" sz="2400" dirty="0"/>
              <a:t>  Rossi-alpha:</a:t>
            </a:r>
          </a:p>
          <a:p>
            <a:pPr>
              <a:buFont typeface="Arial" panose="020B0604020202020204" pitchFamily="34" charset="0"/>
              <a:buNone/>
            </a:pPr>
            <a:endParaRPr lang="en-US" altLang="ja-JP" sz="2400" dirty="0"/>
          </a:p>
          <a:p>
            <a:pPr>
              <a:buFont typeface="Arial" panose="020B0604020202020204" pitchFamily="34" charset="0"/>
              <a:buNone/>
            </a:pPr>
            <a:r>
              <a:rPr lang="en-US" altLang="ja-JP" sz="2400" dirty="0"/>
              <a:t>			</a:t>
            </a:r>
          </a:p>
        </p:txBody>
      </p:sp>
      <p:graphicFrame>
        <p:nvGraphicFramePr>
          <p:cNvPr id="7" name="オブジェクト 15">
            <a:extLst>
              <a:ext uri="{FF2B5EF4-FFF2-40B4-BE49-F238E27FC236}">
                <a16:creationId xmlns:a16="http://schemas.microsoft.com/office/drawing/2014/main" id="{464EB54E-CF70-4341-9B1F-75A0AC6B1DA0}"/>
              </a:ext>
            </a:extLst>
          </p:cNvPr>
          <p:cNvGraphicFramePr>
            <a:graphicFrameLocks noChangeAspect="1"/>
          </p:cNvGraphicFramePr>
          <p:nvPr>
            <p:extLst>
              <p:ext uri="{D42A27DB-BD31-4B8C-83A1-F6EECF244321}">
                <p14:modId xmlns:p14="http://schemas.microsoft.com/office/powerpoint/2010/main" val="855403419"/>
              </p:ext>
            </p:extLst>
          </p:nvPr>
        </p:nvGraphicFramePr>
        <p:xfrm>
          <a:off x="2832905" y="2364497"/>
          <a:ext cx="3827463" cy="1565275"/>
        </p:xfrm>
        <a:graphic>
          <a:graphicData uri="http://schemas.openxmlformats.org/presentationml/2006/ole">
            <mc:AlternateContent xmlns:mc="http://schemas.openxmlformats.org/markup-compatibility/2006">
              <mc:Choice xmlns:v="urn:schemas-microsoft-com:vml" Requires="v">
                <p:oleObj spid="_x0000_s1028" name="数式" r:id="rId4" imgW="2184120" imgH="901440" progId="Equation.3">
                  <p:embed/>
                </p:oleObj>
              </mc:Choice>
              <mc:Fallback>
                <p:oleObj name="数式" r:id="rId4" imgW="2184120" imgH="901440" progId="Equation.3">
                  <p:embed/>
                  <p:pic>
                    <p:nvPicPr>
                      <p:cNvPr id="7" name="オブジェクト 15">
                        <a:extLst>
                          <a:ext uri="{FF2B5EF4-FFF2-40B4-BE49-F238E27FC236}">
                            <a16:creationId xmlns:a16="http://schemas.microsoft.com/office/drawing/2014/main" id="{464EB54E-CF70-4341-9B1F-75A0AC6B1DA0}"/>
                          </a:ext>
                        </a:extLst>
                      </p:cNvPr>
                      <p:cNvPicPr>
                        <a:picLocks noChangeAspect="1" noChangeArrowheads="1"/>
                      </p:cNvPicPr>
                      <p:nvPr/>
                    </p:nvPicPr>
                    <p:blipFill>
                      <a:blip r:embed="rId5"/>
                      <a:srcRect/>
                      <a:stretch>
                        <a:fillRect/>
                      </a:stretch>
                    </p:blipFill>
                    <p:spPr bwMode="auto">
                      <a:xfrm>
                        <a:off x="2832905" y="2364497"/>
                        <a:ext cx="3827463" cy="1565275"/>
                      </a:xfrm>
                      <a:prstGeom prst="rect">
                        <a:avLst/>
                      </a:prstGeom>
                      <a:solidFill>
                        <a:schemeClr val="accent6">
                          <a:lumMod val="20000"/>
                          <a:lumOff val="80000"/>
                        </a:schemeClr>
                      </a:solidFill>
                    </p:spPr>
                  </p:pic>
                </p:oleObj>
              </mc:Fallback>
            </mc:AlternateContent>
          </a:graphicData>
        </a:graphic>
      </p:graphicFrame>
      <p:graphicFrame>
        <p:nvGraphicFramePr>
          <p:cNvPr id="8" name="オブジェクト 20">
            <a:extLst>
              <a:ext uri="{FF2B5EF4-FFF2-40B4-BE49-F238E27FC236}">
                <a16:creationId xmlns:a16="http://schemas.microsoft.com/office/drawing/2014/main" id="{C2BD8DEA-AC88-41FA-94F2-79860AF47359}"/>
              </a:ext>
            </a:extLst>
          </p:cNvPr>
          <p:cNvGraphicFramePr>
            <a:graphicFrameLocks noChangeAspect="1"/>
          </p:cNvGraphicFramePr>
          <p:nvPr>
            <p:extLst>
              <p:ext uri="{D42A27DB-BD31-4B8C-83A1-F6EECF244321}">
                <p14:modId xmlns:p14="http://schemas.microsoft.com/office/powerpoint/2010/main" val="3728679501"/>
              </p:ext>
            </p:extLst>
          </p:nvPr>
        </p:nvGraphicFramePr>
        <p:xfrm>
          <a:off x="724725" y="3235938"/>
          <a:ext cx="1042988" cy="715963"/>
        </p:xfrm>
        <a:graphic>
          <a:graphicData uri="http://schemas.openxmlformats.org/presentationml/2006/ole">
            <mc:AlternateContent xmlns:mc="http://schemas.openxmlformats.org/markup-compatibility/2006">
              <mc:Choice xmlns:v="urn:schemas-microsoft-com:vml" Requires="v">
                <p:oleObj spid="_x0000_s1029" name="数式" r:id="rId6" imgW="583920" imgH="393480" progId="Equation.3">
                  <p:embed/>
                </p:oleObj>
              </mc:Choice>
              <mc:Fallback>
                <p:oleObj name="数式" r:id="rId6" imgW="583920" imgH="393480" progId="Equation.3">
                  <p:embed/>
                  <p:pic>
                    <p:nvPicPr>
                      <p:cNvPr id="8" name="オブジェクト 20">
                        <a:extLst>
                          <a:ext uri="{FF2B5EF4-FFF2-40B4-BE49-F238E27FC236}">
                            <a16:creationId xmlns:a16="http://schemas.microsoft.com/office/drawing/2014/main" id="{C2BD8DEA-AC88-41FA-94F2-79860AF47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725" y="3235938"/>
                        <a:ext cx="1042988" cy="715963"/>
                      </a:xfrm>
                      <a:prstGeom prst="rect">
                        <a:avLst/>
                      </a:prstGeom>
                      <a:solidFill>
                        <a:srgbClr val="EBF1DE"/>
                      </a:solidFill>
                      <a:ln>
                        <a:noFill/>
                      </a:ln>
                      <a:extLst>
                        <a:ext uri="{91240B29-F687-4F45-9708-019B960494DF}">
                          <a14:hiddenLine xmlns:a14="http://schemas.microsoft.com/office/drawing/2010/main" w="28575" cmpd="sng">
                            <a:solidFill>
                              <a:srgbClr val="000000"/>
                            </a:solidFill>
                            <a:miter lim="800000"/>
                            <a:headEnd/>
                            <a:tailEnd/>
                          </a14:hiddenLine>
                        </a:ext>
                      </a:extLst>
                    </p:spPr>
                  </p:pic>
                </p:oleObj>
              </mc:Fallback>
            </mc:AlternateContent>
          </a:graphicData>
        </a:graphic>
      </p:graphicFrame>
      <p:graphicFrame>
        <p:nvGraphicFramePr>
          <p:cNvPr id="9" name="Table 8">
            <a:extLst>
              <a:ext uri="{FF2B5EF4-FFF2-40B4-BE49-F238E27FC236}">
                <a16:creationId xmlns:a16="http://schemas.microsoft.com/office/drawing/2014/main" id="{C015908D-3614-4F45-A51C-DA247CCAB03F}"/>
              </a:ext>
            </a:extLst>
          </p:cNvPr>
          <p:cNvGraphicFramePr>
            <a:graphicFrameLocks noGrp="1"/>
          </p:cNvGraphicFramePr>
          <p:nvPr>
            <p:extLst>
              <p:ext uri="{D42A27DB-BD31-4B8C-83A1-F6EECF244321}">
                <p14:modId xmlns:p14="http://schemas.microsoft.com/office/powerpoint/2010/main" val="3451470197"/>
              </p:ext>
            </p:extLst>
          </p:nvPr>
        </p:nvGraphicFramePr>
        <p:xfrm>
          <a:off x="299486" y="4459157"/>
          <a:ext cx="11615812" cy="2027490"/>
        </p:xfrm>
        <a:graphic>
          <a:graphicData uri="http://schemas.openxmlformats.org/drawingml/2006/table">
            <a:tbl>
              <a:tblPr>
                <a:tableStyleId>{5C22544A-7EE6-4342-B048-85BDC9FD1C3A}</a:tableStyleId>
              </a:tblPr>
              <a:tblGrid>
                <a:gridCol w="1173314">
                  <a:extLst>
                    <a:ext uri="{9D8B030D-6E8A-4147-A177-3AD203B41FA5}">
                      <a16:colId xmlns:a16="http://schemas.microsoft.com/office/drawing/2014/main" val="3577702634"/>
                    </a:ext>
                  </a:extLst>
                </a:gridCol>
                <a:gridCol w="1267180">
                  <a:extLst>
                    <a:ext uri="{9D8B030D-6E8A-4147-A177-3AD203B41FA5}">
                      <a16:colId xmlns:a16="http://schemas.microsoft.com/office/drawing/2014/main" val="2447386038"/>
                    </a:ext>
                  </a:extLst>
                </a:gridCol>
                <a:gridCol w="1173314">
                  <a:extLst>
                    <a:ext uri="{9D8B030D-6E8A-4147-A177-3AD203B41FA5}">
                      <a16:colId xmlns:a16="http://schemas.microsoft.com/office/drawing/2014/main" val="1268876493"/>
                    </a:ext>
                  </a:extLst>
                </a:gridCol>
                <a:gridCol w="1173314">
                  <a:extLst>
                    <a:ext uri="{9D8B030D-6E8A-4147-A177-3AD203B41FA5}">
                      <a16:colId xmlns:a16="http://schemas.microsoft.com/office/drawing/2014/main" val="2098124749"/>
                    </a:ext>
                  </a:extLst>
                </a:gridCol>
                <a:gridCol w="1173314">
                  <a:extLst>
                    <a:ext uri="{9D8B030D-6E8A-4147-A177-3AD203B41FA5}">
                      <a16:colId xmlns:a16="http://schemas.microsoft.com/office/drawing/2014/main" val="2883888087"/>
                    </a:ext>
                  </a:extLst>
                </a:gridCol>
                <a:gridCol w="1173314">
                  <a:extLst>
                    <a:ext uri="{9D8B030D-6E8A-4147-A177-3AD203B41FA5}">
                      <a16:colId xmlns:a16="http://schemas.microsoft.com/office/drawing/2014/main" val="3285218296"/>
                    </a:ext>
                  </a:extLst>
                </a:gridCol>
                <a:gridCol w="1806905">
                  <a:extLst>
                    <a:ext uri="{9D8B030D-6E8A-4147-A177-3AD203B41FA5}">
                      <a16:colId xmlns:a16="http://schemas.microsoft.com/office/drawing/2014/main" val="3315099448"/>
                    </a:ext>
                  </a:extLst>
                </a:gridCol>
                <a:gridCol w="1501843">
                  <a:extLst>
                    <a:ext uri="{9D8B030D-6E8A-4147-A177-3AD203B41FA5}">
                      <a16:colId xmlns:a16="http://schemas.microsoft.com/office/drawing/2014/main" val="370488395"/>
                    </a:ext>
                  </a:extLst>
                </a:gridCol>
                <a:gridCol w="1173314">
                  <a:extLst>
                    <a:ext uri="{9D8B030D-6E8A-4147-A177-3AD203B41FA5}">
                      <a16:colId xmlns:a16="http://schemas.microsoft.com/office/drawing/2014/main" val="638929393"/>
                    </a:ext>
                  </a:extLst>
                </a:gridCol>
              </a:tblGrid>
              <a:tr h="337915">
                <a:tc>
                  <a:txBody>
                    <a:bodyPr/>
                    <a:lstStyle/>
                    <a:p>
                      <a:pPr algn="ctr" fontAlgn="b"/>
                      <a:r>
                        <a:rPr lang="en-US" sz="2000" b="1" u="none" strike="noStrike" dirty="0">
                          <a:effectLst/>
                        </a:rPr>
                        <a:t>Isotope</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radius (cm)</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mass (kg)</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k-inf</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l (abs)</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alphaN</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decayN</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ATTR</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ATTR(N)</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3868819169"/>
                  </a:ext>
                </a:extLst>
              </a:tr>
              <a:tr h="337915">
                <a:tc>
                  <a:txBody>
                    <a:bodyPr/>
                    <a:lstStyle/>
                    <a:p>
                      <a:pPr algn="ctr" fontAlgn="b"/>
                      <a:r>
                        <a:rPr lang="en-US" sz="2000" b="1" u="none" strike="noStrike" dirty="0">
                          <a:effectLst/>
                        </a:rPr>
                        <a:t>238</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5.96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14.01</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2.81324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1.27E-08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0.96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1.00000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0.9627619</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560504804"/>
                  </a:ext>
                </a:extLst>
              </a:tr>
              <a:tr h="337915">
                <a:tc>
                  <a:txBody>
                    <a:bodyPr/>
                    <a:lstStyle/>
                    <a:p>
                      <a:pPr algn="ctr" fontAlgn="b"/>
                      <a:r>
                        <a:rPr lang="en-US" sz="2000" b="1" u="none" strike="noStrike" dirty="0">
                          <a:effectLst/>
                        </a:rPr>
                        <a:t>239</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6.22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15.93</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2.95061</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1.31E-08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0.00387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258.4596560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1</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2938187848"/>
                  </a:ext>
                </a:extLst>
              </a:tr>
              <a:tr h="337915">
                <a:tc>
                  <a:txBody>
                    <a:bodyPr/>
                    <a:lstStyle/>
                    <a:p>
                      <a:pPr algn="ctr" fontAlgn="b"/>
                      <a:r>
                        <a:rPr lang="en-US" sz="2000" b="1" u="none" strike="noStrike" dirty="0">
                          <a:effectLst/>
                        </a:rPr>
                        <a:t>240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9.02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48.57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2.23078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4.57E-08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0.18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0.04316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4.1926093</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0.012543</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1745647187"/>
                  </a:ext>
                </a:extLst>
              </a:tr>
              <a:tr h="337915">
                <a:tc>
                  <a:txBody>
                    <a:bodyPr/>
                    <a:lstStyle/>
                    <a:p>
                      <a:pPr algn="ctr" fontAlgn="b"/>
                      <a:r>
                        <a:rPr lang="en-US" sz="2000" b="1" u="none" strike="noStrike" dirty="0">
                          <a:effectLst/>
                        </a:rPr>
                        <a:t>241</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6.58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18.85</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2.90547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1.23E-08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0.00807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129.1969948</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0.498003</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1470442049"/>
                  </a:ext>
                </a:extLst>
              </a:tr>
              <a:tr h="337915">
                <a:tc>
                  <a:txBody>
                    <a:bodyPr/>
                    <a:lstStyle/>
                    <a:p>
                      <a:pPr algn="ctr" fontAlgn="b"/>
                      <a:r>
                        <a:rPr lang="en-US" sz="2000" b="1" u="none" strike="noStrike" dirty="0">
                          <a:effectLst/>
                        </a:rPr>
                        <a:t>242</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11.3</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95.50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1.9642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7.68E-08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0.00144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58.5002960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0.223449</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986270410"/>
                  </a:ext>
                </a:extLst>
              </a:tr>
            </a:tbl>
          </a:graphicData>
        </a:graphic>
      </p:graphicFrame>
      <p:graphicFrame>
        <p:nvGraphicFramePr>
          <p:cNvPr id="10" name="Chart 9">
            <a:extLst>
              <a:ext uri="{FF2B5EF4-FFF2-40B4-BE49-F238E27FC236}">
                <a16:creationId xmlns:a16="http://schemas.microsoft.com/office/drawing/2014/main" id="{0D4C1520-4DA9-4346-BFBB-0C394C32D159}"/>
              </a:ext>
            </a:extLst>
          </p:cNvPr>
          <p:cNvGraphicFramePr>
            <a:graphicFrameLocks/>
          </p:cNvGraphicFramePr>
          <p:nvPr>
            <p:extLst>
              <p:ext uri="{D42A27DB-BD31-4B8C-83A1-F6EECF244321}">
                <p14:modId xmlns:p14="http://schemas.microsoft.com/office/powerpoint/2010/main" val="2388807348"/>
              </p:ext>
            </p:extLst>
          </p:nvPr>
        </p:nvGraphicFramePr>
        <p:xfrm>
          <a:off x="6834516" y="65061"/>
          <a:ext cx="5156842" cy="30941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表 24">
            <a:extLst>
              <a:ext uri="{FF2B5EF4-FFF2-40B4-BE49-F238E27FC236}">
                <a16:creationId xmlns:a16="http://schemas.microsoft.com/office/drawing/2014/main" id="{E662A2B7-DBE6-4CFA-8D5D-601C6B1EA0A5}"/>
              </a:ext>
            </a:extLst>
          </p:cNvPr>
          <p:cNvGraphicFramePr>
            <a:graphicFrameLocks noGrp="1"/>
          </p:cNvGraphicFramePr>
          <p:nvPr>
            <p:extLst>
              <p:ext uri="{D42A27DB-BD31-4B8C-83A1-F6EECF244321}">
                <p14:modId xmlns:p14="http://schemas.microsoft.com/office/powerpoint/2010/main" val="4145860253"/>
              </p:ext>
            </p:extLst>
          </p:nvPr>
        </p:nvGraphicFramePr>
        <p:xfrm>
          <a:off x="8233496" y="3058755"/>
          <a:ext cx="2674641" cy="1280160"/>
        </p:xfrm>
        <a:graphic>
          <a:graphicData uri="http://schemas.openxmlformats.org/drawingml/2006/table">
            <a:tbl>
              <a:tblPr firstRow="1" firstCol="1" bandRow="1">
                <a:tableStyleId>{5C22544A-7EE6-4342-B048-85BDC9FD1C3A}</a:tableStyleId>
              </a:tblPr>
              <a:tblGrid>
                <a:gridCol w="891547">
                  <a:extLst>
                    <a:ext uri="{9D8B030D-6E8A-4147-A177-3AD203B41FA5}">
                      <a16:colId xmlns:a16="http://schemas.microsoft.com/office/drawing/2014/main" val="20000"/>
                    </a:ext>
                  </a:extLst>
                </a:gridCol>
                <a:gridCol w="891547">
                  <a:extLst>
                    <a:ext uri="{9D8B030D-6E8A-4147-A177-3AD203B41FA5}">
                      <a16:colId xmlns:a16="http://schemas.microsoft.com/office/drawing/2014/main" val="20001"/>
                    </a:ext>
                  </a:extLst>
                </a:gridCol>
                <a:gridCol w="891547">
                  <a:extLst>
                    <a:ext uri="{9D8B030D-6E8A-4147-A177-3AD203B41FA5}">
                      <a16:colId xmlns:a16="http://schemas.microsoft.com/office/drawing/2014/main" val="20002"/>
                    </a:ext>
                  </a:extLst>
                </a:gridCol>
              </a:tblGrid>
              <a:tr h="106732">
                <a:tc>
                  <a:txBody>
                    <a:bodyPr/>
                    <a:lstStyle/>
                    <a:p>
                      <a:pPr algn="ctr">
                        <a:spcAft>
                          <a:spcPts val="0"/>
                        </a:spcAft>
                      </a:pPr>
                      <a:r>
                        <a:rPr lang="en-US" sz="1200" kern="100" dirty="0">
                          <a:effectLst/>
                        </a:rPr>
                        <a:t>Isotope</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Decay heat</a:t>
                      </a:r>
                      <a:br>
                        <a:rPr lang="en-US" sz="1200" kern="100" dirty="0">
                          <a:effectLst/>
                        </a:rPr>
                      </a:br>
                      <a:r>
                        <a:rPr lang="en-US" sz="1200" kern="100" dirty="0">
                          <a:effectLst/>
                        </a:rPr>
                        <a:t>(W/kg)</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SN</a:t>
                      </a:r>
                      <a:br>
                        <a:rPr lang="en-US" sz="1200" kern="100" dirty="0">
                          <a:effectLst/>
                        </a:rPr>
                      </a:br>
                      <a:r>
                        <a:rPr lang="en-US" sz="1200" kern="100" dirty="0">
                          <a:effectLst/>
                        </a:rPr>
                        <a:t>(n/g/s)</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0"/>
                  </a:ext>
                </a:extLst>
              </a:tr>
              <a:tr h="174040">
                <a:tc>
                  <a:txBody>
                    <a:bodyPr/>
                    <a:lstStyle/>
                    <a:p>
                      <a:pPr algn="ctr">
                        <a:spcAft>
                          <a:spcPts val="0"/>
                        </a:spcAft>
                      </a:pPr>
                      <a:r>
                        <a:rPr lang="en-US" sz="1200" kern="100" baseline="30000" dirty="0">
                          <a:effectLst/>
                        </a:rPr>
                        <a:t>238</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567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2660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1"/>
                  </a:ext>
                </a:extLst>
              </a:tr>
              <a:tr h="174040">
                <a:tc>
                  <a:txBody>
                    <a:bodyPr/>
                    <a:lstStyle/>
                    <a:p>
                      <a:pPr algn="ctr">
                        <a:spcAft>
                          <a:spcPts val="0"/>
                        </a:spcAft>
                      </a:pPr>
                      <a:r>
                        <a:rPr lang="en-US" sz="1200" kern="100" baseline="30000" dirty="0">
                          <a:effectLst/>
                        </a:rPr>
                        <a:t>239</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1.93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0.0226</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2"/>
                  </a:ext>
                </a:extLst>
              </a:tr>
              <a:tr h="174040">
                <a:tc>
                  <a:txBody>
                    <a:bodyPr/>
                    <a:lstStyle/>
                    <a:p>
                      <a:pPr algn="ctr">
                        <a:spcAft>
                          <a:spcPts val="0"/>
                        </a:spcAft>
                      </a:pPr>
                      <a:r>
                        <a:rPr lang="en-US" sz="1200" kern="100" baseline="30000" dirty="0">
                          <a:effectLst/>
                        </a:rPr>
                        <a:t>240</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7.06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1030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3"/>
                  </a:ext>
                </a:extLst>
              </a:tr>
              <a:tr h="174040">
                <a:tc>
                  <a:txBody>
                    <a:bodyPr/>
                    <a:lstStyle/>
                    <a:p>
                      <a:pPr algn="ctr">
                        <a:spcAft>
                          <a:spcPts val="0"/>
                        </a:spcAft>
                      </a:pPr>
                      <a:r>
                        <a:rPr lang="en-US" sz="1200" kern="100" baseline="30000" dirty="0">
                          <a:effectLst/>
                        </a:rPr>
                        <a:t>241</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3.4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0.0493</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4"/>
                  </a:ext>
                </a:extLst>
              </a:tr>
              <a:tr h="174040">
                <a:tc>
                  <a:txBody>
                    <a:bodyPr/>
                    <a:lstStyle/>
                    <a:p>
                      <a:pPr algn="ctr">
                        <a:spcAft>
                          <a:spcPts val="0"/>
                        </a:spcAft>
                      </a:pPr>
                      <a:r>
                        <a:rPr lang="en-US" sz="1200" kern="100" baseline="30000" dirty="0">
                          <a:effectLst/>
                        </a:rPr>
                        <a:t>242</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0.12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1720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5"/>
                  </a:ext>
                </a:extLst>
              </a:tr>
            </a:tbl>
          </a:graphicData>
        </a:graphic>
      </p:graphicFrame>
      <p:cxnSp>
        <p:nvCxnSpPr>
          <p:cNvPr id="12" name="直線コネクタ 6">
            <a:extLst>
              <a:ext uri="{FF2B5EF4-FFF2-40B4-BE49-F238E27FC236}">
                <a16:creationId xmlns:a16="http://schemas.microsoft.com/office/drawing/2014/main" id="{35B6E781-77F6-4482-A1A4-8A4ECE5B9D55}"/>
              </a:ext>
            </a:extLst>
          </p:cNvPr>
          <p:cNvCxnSpPr/>
          <p:nvPr/>
        </p:nvCxnSpPr>
        <p:spPr>
          <a:xfrm flipH="1">
            <a:off x="4530022" y="3324898"/>
            <a:ext cx="1659980" cy="60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21">
            <a:extLst>
              <a:ext uri="{FF2B5EF4-FFF2-40B4-BE49-F238E27FC236}">
                <a16:creationId xmlns:a16="http://schemas.microsoft.com/office/drawing/2014/main" id="{9A62F28E-920E-4762-B5AA-65E538ABC8AE}"/>
              </a:ext>
            </a:extLst>
          </p:cNvPr>
          <p:cNvCxnSpPr/>
          <p:nvPr/>
        </p:nvCxnSpPr>
        <p:spPr>
          <a:xfrm>
            <a:off x="4948502" y="3274594"/>
            <a:ext cx="1584176" cy="576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56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6117C8A-2614-4D2B-9F1E-C85790013531}"/>
              </a:ext>
            </a:extLst>
          </p:cNvPr>
          <p:cNvSpPr txBox="1">
            <a:spLocks/>
          </p:cNvSpPr>
          <p:nvPr/>
        </p:nvSpPr>
        <p:spPr>
          <a:xfrm>
            <a:off x="444616" y="359767"/>
            <a:ext cx="82296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sz="3600" dirty="0"/>
              <a:t>Exercise 6</a:t>
            </a:r>
            <a:r>
              <a:rPr lang="en-US" altLang="ja-JP" sz="3600" dirty="0"/>
              <a:t>: </a:t>
            </a:r>
            <a:r>
              <a:rPr kumimoji="1" lang="en-US" altLang="ja-JP" sz="3600" dirty="0"/>
              <a:t>Criticality Safety </a:t>
            </a:r>
            <a:r>
              <a:rPr lang="en-US" altLang="ja-JP" sz="3600" dirty="0"/>
              <a:t>of </a:t>
            </a:r>
            <a:br>
              <a:rPr lang="en-US" altLang="ja-JP" sz="3600" dirty="0"/>
            </a:br>
            <a:r>
              <a:rPr lang="en-US" altLang="ja-JP" sz="3600" dirty="0"/>
              <a:t>Chemical Process in Pulse column </a:t>
            </a:r>
            <a:endParaRPr kumimoji="1" lang="ja-JP" altLang="en-US" sz="3600" dirty="0"/>
          </a:p>
        </p:txBody>
      </p:sp>
      <p:sp>
        <p:nvSpPr>
          <p:cNvPr id="5" name="コンテンツ プレースホルダ 2">
            <a:extLst>
              <a:ext uri="{FF2B5EF4-FFF2-40B4-BE49-F238E27FC236}">
                <a16:creationId xmlns:a16="http://schemas.microsoft.com/office/drawing/2014/main" id="{17976847-E3AA-42BD-B5E4-20C99823475E}"/>
              </a:ext>
            </a:extLst>
          </p:cNvPr>
          <p:cNvSpPr txBox="1">
            <a:spLocks/>
          </p:cNvSpPr>
          <p:nvPr/>
        </p:nvSpPr>
        <p:spPr>
          <a:xfrm>
            <a:off x="297806" y="1502767"/>
            <a:ext cx="7956794" cy="473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ja-JP" sz="2400" dirty="0"/>
              <a:t>Material : Pu and U in solution</a:t>
            </a:r>
          </a:p>
          <a:p>
            <a:pPr>
              <a:buFont typeface="Arial" panose="020B0604020202020204" pitchFamily="34" charset="0"/>
              <a:buNone/>
            </a:pPr>
            <a:r>
              <a:rPr lang="en-US" altLang="ja-JP" sz="2400" dirty="0"/>
              <a:t>Mass density: Water solution, fix with 1.0g/cc</a:t>
            </a:r>
          </a:p>
          <a:p>
            <a:pPr>
              <a:buFont typeface="Arial" panose="020B0604020202020204" pitchFamily="34" charset="0"/>
              <a:buNone/>
            </a:pPr>
            <a:r>
              <a:rPr lang="en-US" altLang="ja-JP" sz="2400" dirty="0"/>
              <a:t>Pulse Column: Variable Diameter (cm), infinite column</a:t>
            </a:r>
          </a:p>
          <a:p>
            <a:pPr>
              <a:buFont typeface="Arial" panose="020B0604020202020204" pitchFamily="34" charset="0"/>
              <a:buNone/>
            </a:pPr>
            <a:r>
              <a:rPr lang="en-US" altLang="ja-JP" sz="2400" dirty="0"/>
              <a:t>Parameters: Pu density, U-Pu composition</a:t>
            </a:r>
          </a:p>
          <a:p>
            <a:pPr>
              <a:buFont typeface="Arial" panose="020B0604020202020204" pitchFamily="34" charset="0"/>
              <a:buNone/>
            </a:pPr>
            <a:endParaRPr lang="en-US" altLang="ja-JP" sz="2400" dirty="0"/>
          </a:p>
          <a:p>
            <a:pPr>
              <a:buFont typeface="Arial" panose="020B0604020202020204" pitchFamily="34" charset="0"/>
              <a:buNone/>
            </a:pPr>
            <a:r>
              <a:rPr lang="en-US" altLang="ja-JP" sz="2400" dirty="0"/>
              <a:t>			</a:t>
            </a:r>
          </a:p>
        </p:txBody>
      </p:sp>
      <p:pic>
        <p:nvPicPr>
          <p:cNvPr id="6" name="Picture 2" descr="工程図">
            <a:extLst>
              <a:ext uri="{FF2B5EF4-FFF2-40B4-BE49-F238E27FC236}">
                <a16:creationId xmlns:a16="http://schemas.microsoft.com/office/drawing/2014/main" id="{A6FF7544-E00A-4D1B-9E5D-FDF974C82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53" y="3577803"/>
            <a:ext cx="8089728" cy="2958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rist.or.jp/atomica/data/pict/04/04070307/15.gif">
            <a:extLst>
              <a:ext uri="{FF2B5EF4-FFF2-40B4-BE49-F238E27FC236}">
                <a16:creationId xmlns:a16="http://schemas.microsoft.com/office/drawing/2014/main" id="{38CFC6A6-9099-4D6F-8B07-71E9F7C95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2766" y="2704745"/>
            <a:ext cx="2995375" cy="4106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3ECB9A7-D11F-44FB-8FFA-03A08D592575}"/>
              </a:ext>
            </a:extLst>
          </p:cNvPr>
          <p:cNvGraphicFramePr>
            <a:graphicFrameLocks noGrp="1"/>
          </p:cNvGraphicFramePr>
          <p:nvPr>
            <p:extLst>
              <p:ext uri="{D42A27DB-BD31-4B8C-83A1-F6EECF244321}">
                <p14:modId xmlns:p14="http://schemas.microsoft.com/office/powerpoint/2010/main" val="724858878"/>
              </p:ext>
            </p:extLst>
          </p:nvPr>
        </p:nvGraphicFramePr>
        <p:xfrm>
          <a:off x="7277101" y="359767"/>
          <a:ext cx="4470284" cy="2036598"/>
        </p:xfrm>
        <a:graphic>
          <a:graphicData uri="http://schemas.openxmlformats.org/drawingml/2006/table">
            <a:tbl>
              <a:tblPr>
                <a:tableStyleId>{5C22544A-7EE6-4342-B048-85BDC9FD1C3A}</a:tableStyleId>
              </a:tblPr>
              <a:tblGrid>
                <a:gridCol w="1834242">
                  <a:extLst>
                    <a:ext uri="{9D8B030D-6E8A-4147-A177-3AD203B41FA5}">
                      <a16:colId xmlns:a16="http://schemas.microsoft.com/office/drawing/2014/main" val="1718754719"/>
                    </a:ext>
                  </a:extLst>
                </a:gridCol>
                <a:gridCol w="1382486">
                  <a:extLst>
                    <a:ext uri="{9D8B030D-6E8A-4147-A177-3AD203B41FA5}">
                      <a16:colId xmlns:a16="http://schemas.microsoft.com/office/drawing/2014/main" val="4150295448"/>
                    </a:ext>
                  </a:extLst>
                </a:gridCol>
                <a:gridCol w="1253556">
                  <a:extLst>
                    <a:ext uri="{9D8B030D-6E8A-4147-A177-3AD203B41FA5}">
                      <a16:colId xmlns:a16="http://schemas.microsoft.com/office/drawing/2014/main" val="2764673489"/>
                    </a:ext>
                  </a:extLst>
                </a:gridCol>
              </a:tblGrid>
              <a:tr h="336376">
                <a:tc>
                  <a:txBody>
                    <a:bodyPr/>
                    <a:lstStyle/>
                    <a:p>
                      <a:pPr algn="ctr" fontAlgn="b"/>
                      <a:r>
                        <a:rPr lang="en-US" sz="2200" u="none" strike="noStrike" dirty="0">
                          <a:effectLst/>
                        </a:rPr>
                        <a:t>Material Form</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radius (cm)</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k-eff</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3806090643"/>
                  </a:ext>
                </a:extLst>
              </a:tr>
              <a:tr h="336376">
                <a:tc>
                  <a:txBody>
                    <a:bodyPr/>
                    <a:lstStyle/>
                    <a:p>
                      <a:pPr algn="ctr" fontAlgn="b"/>
                      <a:r>
                        <a:rPr lang="en-US" sz="2200" u="none" strike="noStrike" dirty="0">
                          <a:effectLst/>
                        </a:rPr>
                        <a:t>Pu(-0.2)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27.8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1.00095</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3670124657"/>
                  </a:ext>
                </a:extLst>
              </a:tr>
              <a:tr h="336376">
                <a:tc>
                  <a:txBody>
                    <a:bodyPr/>
                    <a:lstStyle/>
                    <a:p>
                      <a:pPr algn="ctr" fontAlgn="b"/>
                      <a:r>
                        <a:rPr lang="en-US" sz="2200" u="none" strike="noStrike" dirty="0">
                          <a:effectLst/>
                        </a:rPr>
                        <a:t>Pu(-1.0)</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13.4</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0.99959</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1813197253"/>
                  </a:ext>
                </a:extLst>
              </a:tr>
              <a:tr h="336376">
                <a:tc>
                  <a:txBody>
                    <a:bodyPr/>
                    <a:lstStyle/>
                    <a:p>
                      <a:pPr algn="ctr" fontAlgn="b"/>
                      <a:r>
                        <a:rPr lang="en-US" sz="2200" u="none" strike="noStrike" dirty="0">
                          <a:effectLst/>
                        </a:rPr>
                        <a:t>PuU (0.72/7.2)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21.44</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0.99954</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1333294475"/>
                  </a:ext>
                </a:extLst>
              </a:tr>
              <a:tr h="336376">
                <a:tc>
                  <a:txBody>
                    <a:bodyPr/>
                    <a:lstStyle/>
                    <a:p>
                      <a:pPr algn="ctr" fontAlgn="b"/>
                      <a:r>
                        <a:rPr lang="en-US" sz="2200" u="none" strike="noStrike" dirty="0">
                          <a:effectLst/>
                        </a:rPr>
                        <a:t>PuU (0.36/7.2)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28.75</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1.00049</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4005695865"/>
                  </a:ext>
                </a:extLst>
              </a:tr>
              <a:tr h="336376">
                <a:tc>
                  <a:txBody>
                    <a:bodyPr/>
                    <a:lstStyle/>
                    <a:p>
                      <a:pPr algn="ctr" fontAlgn="b"/>
                      <a:r>
                        <a:rPr lang="en-US" sz="2200" u="none" strike="noStrike" dirty="0">
                          <a:effectLst/>
                        </a:rPr>
                        <a:t>PuU (0.5/8)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25.18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1.00018</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2337466838"/>
                  </a:ext>
                </a:extLst>
              </a:tr>
            </a:tbl>
          </a:graphicData>
        </a:graphic>
      </p:graphicFrame>
    </p:spTree>
    <p:extLst>
      <p:ext uri="{BB962C8B-B14F-4D97-AF65-F5344CB8AC3E}">
        <p14:creationId xmlns:p14="http://schemas.microsoft.com/office/powerpoint/2010/main" val="3149798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14B05A0-55F8-4753-833D-CC708763E587}"/>
              </a:ext>
            </a:extLst>
          </p:cNvPr>
          <p:cNvPicPr>
            <a:picLocks noChangeAspect="1"/>
          </p:cNvPicPr>
          <p:nvPr/>
        </p:nvPicPr>
        <p:blipFill rotWithShape="1">
          <a:blip r:embed="rId3">
            <a:alphaModFix amt="50000"/>
          </a:blip>
          <a:srcRect t="6906" b="10374"/>
          <a:stretch/>
        </p:blipFill>
        <p:spPr>
          <a:xfrm>
            <a:off x="20" y="1"/>
            <a:ext cx="12191980" cy="6857999"/>
          </a:xfrm>
          <a:prstGeom prst="rect">
            <a:avLst/>
          </a:prstGeom>
        </p:spPr>
      </p:pic>
      <p:sp>
        <p:nvSpPr>
          <p:cNvPr id="2" name="Title 1">
            <a:extLst>
              <a:ext uri="{FF2B5EF4-FFF2-40B4-BE49-F238E27FC236}">
                <a16:creationId xmlns:a16="http://schemas.microsoft.com/office/drawing/2014/main" id="{F30876A8-C944-44E6-A46A-C6A8E884885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SLAROM-JOINT-CITATION</a:t>
            </a:r>
          </a:p>
        </p:txBody>
      </p:sp>
      <p:sp>
        <p:nvSpPr>
          <p:cNvPr id="3" name="Text Placeholder 2">
            <a:extLst>
              <a:ext uri="{FF2B5EF4-FFF2-40B4-BE49-F238E27FC236}">
                <a16:creationId xmlns:a16="http://schemas.microsoft.com/office/drawing/2014/main" id="{96813723-F7D5-4CE4-9C2C-B2B7A5167DE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Nuclear Reactor Core Analysis Code </a:t>
            </a:r>
          </a:p>
        </p:txBody>
      </p:sp>
    </p:spTree>
    <p:extLst>
      <p:ext uri="{BB962C8B-B14F-4D97-AF65-F5344CB8AC3E}">
        <p14:creationId xmlns:p14="http://schemas.microsoft.com/office/powerpoint/2010/main" val="412729747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3287-304F-4E6E-AAB1-707D8B93EC75}"/>
              </a:ext>
            </a:extLst>
          </p:cNvPr>
          <p:cNvSpPr>
            <a:spLocks noGrp="1"/>
          </p:cNvSpPr>
          <p:nvPr>
            <p:ph type="title"/>
          </p:nvPr>
        </p:nvSpPr>
        <p:spPr/>
        <p:txBody>
          <a:bodyPr/>
          <a:lstStyle/>
          <a:p>
            <a:r>
              <a:rPr lang="en-US" dirty="0"/>
              <a:t>Japan Sodium-cooled Fast Reactor (JSFR) </a:t>
            </a:r>
          </a:p>
        </p:txBody>
      </p:sp>
      <p:graphicFrame>
        <p:nvGraphicFramePr>
          <p:cNvPr id="4" name="Object 3">
            <a:extLst>
              <a:ext uri="{FF2B5EF4-FFF2-40B4-BE49-F238E27FC236}">
                <a16:creationId xmlns:a16="http://schemas.microsoft.com/office/drawing/2014/main" id="{BB1AB705-2617-4A7A-83C2-41B53FACA9B5}"/>
              </a:ext>
            </a:extLst>
          </p:cNvPr>
          <p:cNvGraphicFramePr>
            <a:graphicFrameLocks noChangeAspect="1"/>
          </p:cNvGraphicFramePr>
          <p:nvPr>
            <p:extLst>
              <p:ext uri="{D42A27DB-BD31-4B8C-83A1-F6EECF244321}">
                <p14:modId xmlns:p14="http://schemas.microsoft.com/office/powerpoint/2010/main" val="1088963152"/>
              </p:ext>
            </p:extLst>
          </p:nvPr>
        </p:nvGraphicFramePr>
        <p:xfrm>
          <a:off x="218589" y="1834243"/>
          <a:ext cx="4382731" cy="4329715"/>
        </p:xfrm>
        <a:graphic>
          <a:graphicData uri="http://schemas.openxmlformats.org/presentationml/2006/ole">
            <mc:AlternateContent xmlns:mc="http://schemas.openxmlformats.org/markup-compatibility/2006">
              <mc:Choice xmlns:v="urn:schemas-microsoft-com:vml" Requires="v">
                <p:oleObj spid="_x0000_s2051" name="Worksheet" r:id="rId4" imgW="3867090" imgH="3794949" progId="Excel.Sheet.12">
                  <p:embed/>
                </p:oleObj>
              </mc:Choice>
              <mc:Fallback>
                <p:oleObj name="Worksheet" r:id="rId4" imgW="3867090" imgH="3794949" progId="Excel.Sheet.12">
                  <p:embed/>
                  <p:pic>
                    <p:nvPicPr>
                      <p:cNvPr id="4" name="Object 3">
                        <a:extLst>
                          <a:ext uri="{FF2B5EF4-FFF2-40B4-BE49-F238E27FC236}">
                            <a16:creationId xmlns:a16="http://schemas.microsoft.com/office/drawing/2014/main" id="{BB1AB705-2617-4A7A-83C2-41B53FACA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89" y="1834243"/>
                        <a:ext cx="4382731" cy="4329715"/>
                      </a:xfrm>
                      <a:prstGeom prst="rect">
                        <a:avLst/>
                      </a:prstGeom>
                      <a:noFill/>
                    </p:spPr>
                  </p:pic>
                </p:oleObj>
              </mc:Fallback>
            </mc:AlternateContent>
          </a:graphicData>
        </a:graphic>
      </p:graphicFrame>
      <p:pic>
        <p:nvPicPr>
          <p:cNvPr id="5" name="Picture 4" descr="A close up of a device&#10;&#10;Description generated with high confidence">
            <a:extLst>
              <a:ext uri="{FF2B5EF4-FFF2-40B4-BE49-F238E27FC236}">
                <a16:creationId xmlns:a16="http://schemas.microsoft.com/office/drawing/2014/main" id="{9AD1C11F-F2F8-4BF3-B0A3-666A8B329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645" y="1834243"/>
            <a:ext cx="5904302" cy="4012692"/>
          </a:xfrm>
          <a:prstGeom prst="rect">
            <a:avLst/>
          </a:prstGeom>
        </p:spPr>
      </p:pic>
      <p:pic>
        <p:nvPicPr>
          <p:cNvPr id="7" name="Picture 6">
            <a:extLst>
              <a:ext uri="{FF2B5EF4-FFF2-40B4-BE49-F238E27FC236}">
                <a16:creationId xmlns:a16="http://schemas.microsoft.com/office/drawing/2014/main" id="{5C8AF159-F112-474B-ACFD-C0E5120730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07" y="1454228"/>
            <a:ext cx="1739900" cy="4848261"/>
          </a:xfrm>
          <a:prstGeom prst="rect">
            <a:avLst/>
          </a:prstGeom>
        </p:spPr>
      </p:pic>
      <p:sp>
        <p:nvSpPr>
          <p:cNvPr id="9" name="Rectangle 8">
            <a:extLst>
              <a:ext uri="{FF2B5EF4-FFF2-40B4-BE49-F238E27FC236}">
                <a16:creationId xmlns:a16="http://schemas.microsoft.com/office/drawing/2014/main" id="{A5DA5C21-D226-49AA-9764-B3B3C4D5D217}"/>
              </a:ext>
            </a:extLst>
          </p:cNvPr>
          <p:cNvSpPr/>
          <p:nvPr/>
        </p:nvSpPr>
        <p:spPr>
          <a:xfrm>
            <a:off x="9698112" y="6446044"/>
            <a:ext cx="2098010" cy="369332"/>
          </a:xfrm>
          <a:prstGeom prst="rect">
            <a:avLst/>
          </a:prstGeom>
        </p:spPr>
        <p:txBody>
          <a:bodyPr wrap="none">
            <a:spAutoFit/>
          </a:bodyPr>
          <a:lstStyle/>
          <a:p>
            <a:r>
              <a:rPr lang="en-US" dirty="0"/>
              <a:t>(</a:t>
            </a:r>
            <a:r>
              <a:rPr lang="en-US" dirty="0" err="1"/>
              <a:t>Sagara</a:t>
            </a:r>
            <a:r>
              <a:rPr lang="en-US" dirty="0"/>
              <a:t> et al., 2005).</a:t>
            </a:r>
          </a:p>
        </p:txBody>
      </p:sp>
    </p:spTree>
    <p:extLst>
      <p:ext uri="{BB962C8B-B14F-4D97-AF65-F5344CB8AC3E}">
        <p14:creationId xmlns:p14="http://schemas.microsoft.com/office/powerpoint/2010/main" val="2220450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7F91-A011-427F-9735-053674CE9A38}"/>
              </a:ext>
            </a:extLst>
          </p:cNvPr>
          <p:cNvSpPr>
            <a:spLocks noGrp="1"/>
          </p:cNvSpPr>
          <p:nvPr>
            <p:ph type="title"/>
          </p:nvPr>
        </p:nvSpPr>
        <p:spPr/>
        <p:txBody>
          <a:bodyPr/>
          <a:lstStyle/>
          <a:p>
            <a:r>
              <a:rPr lang="en-US" dirty="0"/>
              <a:t>Core design approaches</a:t>
            </a:r>
          </a:p>
        </p:txBody>
      </p:sp>
      <p:pic>
        <p:nvPicPr>
          <p:cNvPr id="4" name="Picture 3">
            <a:extLst>
              <a:ext uri="{FF2B5EF4-FFF2-40B4-BE49-F238E27FC236}">
                <a16:creationId xmlns:a16="http://schemas.microsoft.com/office/drawing/2014/main" id="{3EEFA72C-17B3-48B3-A141-A0F06E895FBC}"/>
              </a:ext>
            </a:extLst>
          </p:cNvPr>
          <p:cNvPicPr>
            <a:picLocks noChangeAspect="1"/>
          </p:cNvPicPr>
          <p:nvPr/>
        </p:nvPicPr>
        <p:blipFill rotWithShape="1">
          <a:blip r:embed="rId3"/>
          <a:srcRect r="11292"/>
          <a:stretch/>
        </p:blipFill>
        <p:spPr>
          <a:xfrm>
            <a:off x="289235" y="1618669"/>
            <a:ext cx="3341744" cy="2071688"/>
          </a:xfrm>
          <a:prstGeom prst="rect">
            <a:avLst/>
          </a:prstGeom>
        </p:spPr>
      </p:pic>
      <p:pic>
        <p:nvPicPr>
          <p:cNvPr id="5" name="Picture 4">
            <a:extLst>
              <a:ext uri="{FF2B5EF4-FFF2-40B4-BE49-F238E27FC236}">
                <a16:creationId xmlns:a16="http://schemas.microsoft.com/office/drawing/2014/main" id="{90E4A071-8E39-4367-A680-964D869D3A07}"/>
              </a:ext>
            </a:extLst>
          </p:cNvPr>
          <p:cNvPicPr>
            <a:picLocks noChangeAspect="1"/>
          </p:cNvPicPr>
          <p:nvPr/>
        </p:nvPicPr>
        <p:blipFill>
          <a:blip r:embed="rId4"/>
          <a:stretch>
            <a:fillRect/>
          </a:stretch>
        </p:blipFill>
        <p:spPr>
          <a:xfrm>
            <a:off x="4196038" y="3857132"/>
            <a:ext cx="3799923" cy="2380965"/>
          </a:xfrm>
          <a:prstGeom prst="rect">
            <a:avLst/>
          </a:prstGeom>
        </p:spPr>
      </p:pic>
      <p:pic>
        <p:nvPicPr>
          <p:cNvPr id="6" name="Picture 5">
            <a:extLst>
              <a:ext uri="{FF2B5EF4-FFF2-40B4-BE49-F238E27FC236}">
                <a16:creationId xmlns:a16="http://schemas.microsoft.com/office/drawing/2014/main" id="{1728D98C-F40A-476D-9372-6053B1FF330A}"/>
              </a:ext>
            </a:extLst>
          </p:cNvPr>
          <p:cNvPicPr>
            <a:picLocks noChangeAspect="1"/>
          </p:cNvPicPr>
          <p:nvPr/>
        </p:nvPicPr>
        <p:blipFill>
          <a:blip r:embed="rId5"/>
          <a:stretch>
            <a:fillRect/>
          </a:stretch>
        </p:blipFill>
        <p:spPr>
          <a:xfrm>
            <a:off x="272842" y="4043019"/>
            <a:ext cx="3799923" cy="2195078"/>
          </a:xfrm>
          <a:prstGeom prst="rect">
            <a:avLst/>
          </a:prstGeom>
        </p:spPr>
      </p:pic>
      <p:pic>
        <p:nvPicPr>
          <p:cNvPr id="7" name="Picture 6">
            <a:extLst>
              <a:ext uri="{FF2B5EF4-FFF2-40B4-BE49-F238E27FC236}">
                <a16:creationId xmlns:a16="http://schemas.microsoft.com/office/drawing/2014/main" id="{F2B246B3-71D8-4513-8DBD-F6F0471B048F}"/>
              </a:ext>
            </a:extLst>
          </p:cNvPr>
          <p:cNvPicPr>
            <a:picLocks noChangeAspect="1"/>
          </p:cNvPicPr>
          <p:nvPr/>
        </p:nvPicPr>
        <p:blipFill>
          <a:blip r:embed="rId6"/>
          <a:stretch>
            <a:fillRect/>
          </a:stretch>
        </p:blipFill>
        <p:spPr>
          <a:xfrm>
            <a:off x="8135629" y="1333500"/>
            <a:ext cx="3799923" cy="2308814"/>
          </a:xfrm>
          <a:prstGeom prst="rect">
            <a:avLst/>
          </a:prstGeom>
        </p:spPr>
      </p:pic>
      <p:pic>
        <p:nvPicPr>
          <p:cNvPr id="8" name="Picture 7">
            <a:extLst>
              <a:ext uri="{FF2B5EF4-FFF2-40B4-BE49-F238E27FC236}">
                <a16:creationId xmlns:a16="http://schemas.microsoft.com/office/drawing/2014/main" id="{46604951-D6D6-4290-B4E6-6AD3A92A11DA}"/>
              </a:ext>
            </a:extLst>
          </p:cNvPr>
          <p:cNvPicPr>
            <a:picLocks noChangeAspect="1"/>
          </p:cNvPicPr>
          <p:nvPr/>
        </p:nvPicPr>
        <p:blipFill rotWithShape="1">
          <a:blip r:embed="rId7"/>
          <a:srcRect r="16879"/>
          <a:stretch/>
        </p:blipFill>
        <p:spPr>
          <a:xfrm>
            <a:off x="4469179" y="1666712"/>
            <a:ext cx="2919369" cy="1975602"/>
          </a:xfrm>
          <a:prstGeom prst="rect">
            <a:avLst/>
          </a:prstGeom>
        </p:spPr>
      </p:pic>
      <p:graphicFrame>
        <p:nvGraphicFramePr>
          <p:cNvPr id="10" name="Content Placeholder 4">
            <a:extLst>
              <a:ext uri="{FF2B5EF4-FFF2-40B4-BE49-F238E27FC236}">
                <a16:creationId xmlns:a16="http://schemas.microsoft.com/office/drawing/2014/main" id="{875B97A8-F926-489D-A156-0C0CE721FE8B}"/>
              </a:ext>
            </a:extLst>
          </p:cNvPr>
          <p:cNvGraphicFramePr>
            <a:graphicFrameLocks noGrp="1"/>
          </p:cNvGraphicFramePr>
          <p:nvPr>
            <p:ph idx="1"/>
            <p:extLst>
              <p:ext uri="{D42A27DB-BD31-4B8C-83A1-F6EECF244321}">
                <p14:modId xmlns:p14="http://schemas.microsoft.com/office/powerpoint/2010/main" val="3429315291"/>
              </p:ext>
            </p:extLst>
          </p:nvPr>
        </p:nvGraphicFramePr>
        <p:xfrm>
          <a:off x="8790214" y="3857132"/>
          <a:ext cx="2509158" cy="2810962"/>
        </p:xfrm>
        <a:graphic>
          <a:graphicData uri="http://schemas.openxmlformats.org/drawingml/2006/table">
            <a:tbl>
              <a:tblPr>
                <a:tableStyleId>{073A0DAA-6AF3-43AB-8588-CEC1D06C72B9}</a:tableStyleId>
              </a:tblPr>
              <a:tblGrid>
                <a:gridCol w="821872">
                  <a:extLst>
                    <a:ext uri="{9D8B030D-6E8A-4147-A177-3AD203B41FA5}">
                      <a16:colId xmlns:a16="http://schemas.microsoft.com/office/drawing/2014/main" val="584073981"/>
                    </a:ext>
                  </a:extLst>
                </a:gridCol>
                <a:gridCol w="1687286">
                  <a:extLst>
                    <a:ext uri="{9D8B030D-6E8A-4147-A177-3AD203B41FA5}">
                      <a16:colId xmlns:a16="http://schemas.microsoft.com/office/drawing/2014/main" val="2987497068"/>
                    </a:ext>
                  </a:extLst>
                </a:gridCol>
              </a:tblGrid>
              <a:tr h="248482">
                <a:tc>
                  <a:txBody>
                    <a:bodyPr/>
                    <a:lstStyle/>
                    <a:p>
                      <a:pPr algn="ctr" fontAlgn="ctr"/>
                      <a:r>
                        <a:rPr lang="en-US" sz="1500" u="none" strike="noStrike" dirty="0">
                          <a:effectLst/>
                        </a:rPr>
                        <a:t>Nuclide</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Composition (wt..%)</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342649788"/>
                  </a:ext>
                </a:extLst>
              </a:tr>
              <a:tr h="284720">
                <a:tc>
                  <a:txBody>
                    <a:bodyPr/>
                    <a:lstStyle/>
                    <a:p>
                      <a:pPr algn="ctr" fontAlgn="ctr"/>
                      <a:r>
                        <a:rPr lang="en-US" sz="1500" u="none" strike="noStrike" baseline="30000" dirty="0">
                          <a:effectLst/>
                        </a:rPr>
                        <a:t>238</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992811106"/>
                  </a:ext>
                </a:extLst>
              </a:tr>
              <a:tr h="284720">
                <a:tc>
                  <a:txBody>
                    <a:bodyPr/>
                    <a:lstStyle/>
                    <a:p>
                      <a:pPr algn="ctr" fontAlgn="ctr"/>
                      <a:r>
                        <a:rPr lang="en-US" sz="1500" u="none" strike="noStrike" baseline="30000" dirty="0">
                          <a:effectLst/>
                        </a:rPr>
                        <a:t>239</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54.1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4063133946"/>
                  </a:ext>
                </a:extLst>
              </a:tr>
              <a:tr h="284720">
                <a:tc>
                  <a:txBody>
                    <a:bodyPr/>
                    <a:lstStyle/>
                    <a:p>
                      <a:pPr algn="ctr" fontAlgn="ctr"/>
                      <a:r>
                        <a:rPr lang="en-US" sz="1500" u="none" strike="noStrike" baseline="30000" dirty="0">
                          <a:effectLst/>
                        </a:rPr>
                        <a:t>240</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32.1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1229301253"/>
                  </a:ext>
                </a:extLst>
              </a:tr>
              <a:tr h="284720">
                <a:tc>
                  <a:txBody>
                    <a:bodyPr/>
                    <a:lstStyle/>
                    <a:p>
                      <a:pPr algn="ctr" fontAlgn="ctr"/>
                      <a:r>
                        <a:rPr lang="en-US" sz="1500" u="none" strike="noStrike" baseline="30000" dirty="0">
                          <a:effectLst/>
                        </a:rPr>
                        <a:t>241</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4.3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638730152"/>
                  </a:ext>
                </a:extLst>
              </a:tr>
              <a:tr h="284720">
                <a:tc>
                  <a:txBody>
                    <a:bodyPr/>
                    <a:lstStyle/>
                    <a:p>
                      <a:pPr algn="ctr" fontAlgn="ctr"/>
                      <a:r>
                        <a:rPr lang="en-US" sz="1500" u="none" strike="noStrike" baseline="30000" dirty="0">
                          <a:effectLst/>
                        </a:rPr>
                        <a:t>242</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3.9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600525134"/>
                  </a:ext>
                </a:extLst>
              </a:tr>
              <a:tr h="284720">
                <a:tc>
                  <a:txBody>
                    <a:bodyPr/>
                    <a:lstStyle/>
                    <a:p>
                      <a:pPr algn="ctr" fontAlgn="ctr"/>
                      <a:r>
                        <a:rPr lang="en-US" sz="1500" u="none" strike="noStrike" baseline="30000" dirty="0">
                          <a:effectLst/>
                        </a:rPr>
                        <a:t>237</a:t>
                      </a:r>
                      <a:r>
                        <a:rPr lang="en-US" sz="1500" u="none" strike="noStrike" dirty="0">
                          <a:effectLst/>
                        </a:rPr>
                        <a:t>Np</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0.5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177047559"/>
                  </a:ext>
                </a:extLst>
              </a:tr>
              <a:tr h="284720">
                <a:tc>
                  <a:txBody>
                    <a:bodyPr/>
                    <a:lstStyle/>
                    <a:p>
                      <a:pPr algn="ctr" fontAlgn="ctr"/>
                      <a:r>
                        <a:rPr lang="en-US" sz="1500" u="none" strike="noStrike" baseline="30000" dirty="0">
                          <a:effectLst/>
                        </a:rPr>
                        <a:t>241</a:t>
                      </a:r>
                      <a:r>
                        <a:rPr lang="en-US" sz="1500" u="none" strike="noStrike" dirty="0">
                          <a:effectLst/>
                        </a:rPr>
                        <a:t>Am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2.0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2640518023"/>
                  </a:ext>
                </a:extLst>
              </a:tr>
              <a:tr h="284720">
                <a:tc>
                  <a:txBody>
                    <a:bodyPr/>
                    <a:lstStyle/>
                    <a:p>
                      <a:pPr algn="ctr" fontAlgn="ctr"/>
                      <a:r>
                        <a:rPr lang="en-US" sz="1500" u="none" strike="noStrike" baseline="30000" dirty="0">
                          <a:effectLst/>
                        </a:rPr>
                        <a:t>243</a:t>
                      </a:r>
                      <a:r>
                        <a:rPr lang="en-US" sz="1500" u="none" strike="noStrike" dirty="0">
                          <a:effectLst/>
                        </a:rPr>
                        <a:t>Am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714887483"/>
                  </a:ext>
                </a:extLst>
              </a:tr>
              <a:tr h="284720">
                <a:tc>
                  <a:txBody>
                    <a:bodyPr/>
                    <a:lstStyle/>
                    <a:p>
                      <a:pPr algn="ctr" fontAlgn="ctr"/>
                      <a:r>
                        <a:rPr lang="en-US" sz="1500" u="none" strike="noStrike" baseline="30000" dirty="0">
                          <a:effectLst/>
                        </a:rPr>
                        <a:t>244</a:t>
                      </a:r>
                      <a:r>
                        <a:rPr lang="en-US" sz="1500" u="none" strike="noStrike" dirty="0">
                          <a:effectLst/>
                        </a:rPr>
                        <a:t>Cm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2880547866"/>
                  </a:ext>
                </a:extLst>
              </a:tr>
            </a:tbl>
          </a:graphicData>
        </a:graphic>
      </p:graphicFrame>
      <p:sp>
        <p:nvSpPr>
          <p:cNvPr id="11" name="Rectangle 10">
            <a:extLst>
              <a:ext uri="{FF2B5EF4-FFF2-40B4-BE49-F238E27FC236}">
                <a16:creationId xmlns:a16="http://schemas.microsoft.com/office/drawing/2014/main" id="{3666B740-0190-465E-AA88-3C1CFC455B5D}"/>
              </a:ext>
            </a:extLst>
          </p:cNvPr>
          <p:cNvSpPr/>
          <p:nvPr/>
        </p:nvSpPr>
        <p:spPr>
          <a:xfrm>
            <a:off x="10100017" y="94734"/>
            <a:ext cx="2091983" cy="369332"/>
          </a:xfrm>
          <a:prstGeom prst="rect">
            <a:avLst/>
          </a:prstGeom>
        </p:spPr>
        <p:txBody>
          <a:bodyPr wrap="none">
            <a:spAutoFit/>
          </a:bodyPr>
          <a:lstStyle/>
          <a:p>
            <a:r>
              <a:rPr lang="en-US" dirty="0"/>
              <a:t>(Meiliza et al., 2014)</a:t>
            </a:r>
          </a:p>
        </p:txBody>
      </p:sp>
      <p:sp>
        <p:nvSpPr>
          <p:cNvPr id="3" name="Rectangle 2">
            <a:extLst>
              <a:ext uri="{FF2B5EF4-FFF2-40B4-BE49-F238E27FC236}">
                <a16:creationId xmlns:a16="http://schemas.microsoft.com/office/drawing/2014/main" id="{685346F1-BDCB-4831-9738-512C3AB5A4D4}"/>
              </a:ext>
            </a:extLst>
          </p:cNvPr>
          <p:cNvSpPr/>
          <p:nvPr/>
        </p:nvSpPr>
        <p:spPr>
          <a:xfrm>
            <a:off x="11353800" y="2254216"/>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D54250-E6FA-48EC-975D-F45A47EF9F1D}"/>
              </a:ext>
            </a:extLst>
          </p:cNvPr>
          <p:cNvSpPr/>
          <p:nvPr/>
        </p:nvSpPr>
        <p:spPr>
          <a:xfrm>
            <a:off x="3493426" y="4912534"/>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6BF568-5832-4CB6-9C3D-B5350CE87C51}"/>
              </a:ext>
            </a:extLst>
          </p:cNvPr>
          <p:cNvSpPr/>
          <p:nvPr/>
        </p:nvSpPr>
        <p:spPr>
          <a:xfrm>
            <a:off x="7495548" y="4817307"/>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45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8788-30CF-4B13-A45F-BAA81FFC54AB}"/>
              </a:ext>
            </a:extLst>
          </p:cNvPr>
          <p:cNvSpPr>
            <a:spLocks noGrp="1"/>
          </p:cNvSpPr>
          <p:nvPr>
            <p:ph type="title"/>
          </p:nvPr>
        </p:nvSpPr>
        <p:spPr>
          <a:xfrm>
            <a:off x="648929" y="629266"/>
            <a:ext cx="3667039" cy="1676603"/>
          </a:xfrm>
        </p:spPr>
        <p:txBody>
          <a:bodyPr>
            <a:normAutofit/>
          </a:bodyPr>
          <a:lstStyle/>
          <a:p>
            <a:r>
              <a:rPr lang="en-US" sz="4100" dirty="0"/>
              <a:t>SLAROM-JOINT-CITATION</a:t>
            </a:r>
          </a:p>
        </p:txBody>
      </p:sp>
      <p:sp>
        <p:nvSpPr>
          <p:cNvPr id="3" name="Content Placeholder 2">
            <a:extLst>
              <a:ext uri="{FF2B5EF4-FFF2-40B4-BE49-F238E27FC236}">
                <a16:creationId xmlns:a16="http://schemas.microsoft.com/office/drawing/2014/main" id="{8C4707FD-B73D-4588-A790-B17E65A72FC3}"/>
              </a:ext>
            </a:extLst>
          </p:cNvPr>
          <p:cNvSpPr>
            <a:spLocks noGrp="1"/>
          </p:cNvSpPr>
          <p:nvPr>
            <p:ph idx="1"/>
          </p:nvPr>
        </p:nvSpPr>
        <p:spPr>
          <a:xfrm>
            <a:off x="648930" y="2438400"/>
            <a:ext cx="3667037" cy="3785419"/>
          </a:xfrm>
        </p:spPr>
        <p:txBody>
          <a:bodyPr>
            <a:normAutofit/>
          </a:bodyPr>
          <a:lstStyle/>
          <a:p>
            <a:r>
              <a:rPr lang="en-US" sz="1400" dirty="0"/>
              <a:t>SLAROM-UF</a:t>
            </a:r>
          </a:p>
          <a:p>
            <a:pPr lvl="1"/>
            <a:r>
              <a:rPr lang="en-US" sz="1400" dirty="0"/>
              <a:t>Cell homogenization calculation</a:t>
            </a:r>
          </a:p>
          <a:p>
            <a:pPr lvl="1"/>
            <a:r>
              <a:rPr lang="en-US" sz="1400" dirty="0"/>
              <a:t>Fast power reactor</a:t>
            </a:r>
          </a:p>
          <a:p>
            <a:pPr lvl="1"/>
            <a:r>
              <a:rPr lang="en-US" sz="1400" dirty="0"/>
              <a:t>Fast critical assembly</a:t>
            </a:r>
          </a:p>
          <a:p>
            <a:pPr lvl="1"/>
            <a:r>
              <a:rPr lang="en-US" sz="1400" dirty="0"/>
              <a:t>Using the Japanese Evaluated Nuclear Data Library (JENDL-3.2)</a:t>
            </a:r>
          </a:p>
          <a:p>
            <a:r>
              <a:rPr lang="en-US" sz="1400" dirty="0"/>
              <a:t>JOINT-FR</a:t>
            </a:r>
          </a:p>
          <a:p>
            <a:r>
              <a:rPr lang="en-US" sz="1400" dirty="0"/>
              <a:t>CITATION</a:t>
            </a:r>
          </a:p>
          <a:p>
            <a:pPr lvl="1"/>
            <a:r>
              <a:rPr lang="en-US" sz="1400" dirty="0"/>
              <a:t>Nuclear reactor core analysis code system</a:t>
            </a:r>
          </a:p>
          <a:p>
            <a:pPr lvl="1"/>
            <a:r>
              <a:rPr lang="en-US" sz="1400" dirty="0"/>
              <a:t>Neutron diffusion theory</a:t>
            </a:r>
          </a:p>
          <a:p>
            <a:pPr lvl="1"/>
            <a:r>
              <a:rPr lang="en-US" sz="1400" dirty="0"/>
              <a:t>Two-dimensional RZ diffusion theory</a:t>
            </a:r>
          </a:p>
          <a:p>
            <a:pPr lvl="1"/>
            <a:r>
              <a:rPr lang="en-US" sz="1400" dirty="0"/>
              <a:t>Depletion Chain</a:t>
            </a:r>
          </a:p>
          <a:p>
            <a:pPr lvl="1"/>
            <a:r>
              <a:rPr lang="en-US" sz="1400" dirty="0"/>
              <a:t>Multi-cycle analysis</a:t>
            </a:r>
          </a:p>
        </p:txBody>
      </p:sp>
      <p:pic>
        <p:nvPicPr>
          <p:cNvPr id="4" name="Picture 3" descr="A screenshot of a cell phone&#10;&#10;Description generated with very high confidence">
            <a:extLst>
              <a:ext uri="{FF2B5EF4-FFF2-40B4-BE49-F238E27FC236}">
                <a16:creationId xmlns:a16="http://schemas.microsoft.com/office/drawing/2014/main" id="{4C332341-D341-4DEC-A186-B252ADEB7A20}"/>
              </a:ext>
            </a:extLst>
          </p:cNvPr>
          <p:cNvPicPr>
            <a:picLocks noChangeAspect="1"/>
          </p:cNvPicPr>
          <p:nvPr/>
        </p:nvPicPr>
        <p:blipFill rotWithShape="1">
          <a:blip r:embed="rId3">
            <a:extLst>
              <a:ext uri="{28A0092B-C50C-407E-A947-70E740481C1C}">
                <a14:useLocalDpi xmlns:a14="http://schemas.microsoft.com/office/drawing/2010/main" val="0"/>
              </a:ext>
            </a:extLst>
          </a:blip>
          <a:srcRect l="1441" r="1843" b="2"/>
          <a:stretch/>
        </p:blipFill>
        <p:spPr>
          <a:xfrm>
            <a:off x="4636008" y="640082"/>
            <a:ext cx="6916329" cy="5577837"/>
          </a:xfrm>
          <a:prstGeom prst="rect">
            <a:avLst/>
          </a:prstGeom>
          <a:effectLst/>
        </p:spPr>
      </p:pic>
      <p:sp>
        <p:nvSpPr>
          <p:cNvPr id="6" name="Rectangle 5">
            <a:extLst>
              <a:ext uri="{FF2B5EF4-FFF2-40B4-BE49-F238E27FC236}">
                <a16:creationId xmlns:a16="http://schemas.microsoft.com/office/drawing/2014/main" id="{B17256A0-8C21-440E-93CC-4CB1911C5E7A}"/>
              </a:ext>
            </a:extLst>
          </p:cNvPr>
          <p:cNvSpPr/>
          <p:nvPr/>
        </p:nvSpPr>
        <p:spPr>
          <a:xfrm>
            <a:off x="9698112" y="6446044"/>
            <a:ext cx="2493888" cy="369332"/>
          </a:xfrm>
          <a:prstGeom prst="rect">
            <a:avLst/>
          </a:prstGeom>
        </p:spPr>
        <p:txBody>
          <a:bodyPr wrap="none">
            <a:spAutoFit/>
          </a:bodyPr>
          <a:lstStyle/>
          <a:p>
            <a:r>
              <a:rPr lang="en-US" dirty="0"/>
              <a:t>(Naganuma et al., 2005).</a:t>
            </a:r>
          </a:p>
        </p:txBody>
      </p:sp>
      <p:pic>
        <p:nvPicPr>
          <p:cNvPr id="5" name="Picture 4">
            <a:extLst>
              <a:ext uri="{FF2B5EF4-FFF2-40B4-BE49-F238E27FC236}">
                <a16:creationId xmlns:a16="http://schemas.microsoft.com/office/drawing/2014/main" id="{E56664F5-E048-4BA0-84C3-C1679BCA2F68}"/>
              </a:ext>
            </a:extLst>
          </p:cNvPr>
          <p:cNvPicPr>
            <a:picLocks noChangeAspect="1"/>
          </p:cNvPicPr>
          <p:nvPr/>
        </p:nvPicPr>
        <p:blipFill>
          <a:blip r:embed="rId4"/>
          <a:stretch>
            <a:fillRect/>
          </a:stretch>
        </p:blipFill>
        <p:spPr>
          <a:xfrm>
            <a:off x="4427912" y="511477"/>
            <a:ext cx="7445645" cy="5835046"/>
          </a:xfrm>
          <a:prstGeom prst="rect">
            <a:avLst/>
          </a:prstGeom>
        </p:spPr>
      </p:pic>
    </p:spTree>
    <p:extLst>
      <p:ext uri="{BB962C8B-B14F-4D97-AF65-F5344CB8AC3E}">
        <p14:creationId xmlns:p14="http://schemas.microsoft.com/office/powerpoint/2010/main" val="42132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7AFD-49F8-421A-86E4-1ECD94976953}"/>
              </a:ext>
            </a:extLst>
          </p:cNvPr>
          <p:cNvSpPr>
            <a:spLocks noGrp="1"/>
          </p:cNvSpPr>
          <p:nvPr>
            <p:ph type="title"/>
          </p:nvPr>
        </p:nvSpPr>
        <p:spPr/>
        <p:txBody>
          <a:bodyPr/>
          <a:lstStyle/>
          <a:p>
            <a:r>
              <a:rPr lang="en-US" dirty="0"/>
              <a:t>Decay Chain</a:t>
            </a:r>
          </a:p>
        </p:txBody>
      </p:sp>
      <p:pic>
        <p:nvPicPr>
          <p:cNvPr id="14" name="Picture 13">
            <a:extLst>
              <a:ext uri="{FF2B5EF4-FFF2-40B4-BE49-F238E27FC236}">
                <a16:creationId xmlns:a16="http://schemas.microsoft.com/office/drawing/2014/main" id="{133935F0-AE43-471F-91E5-C656DFC01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44" y="1421831"/>
            <a:ext cx="9109927" cy="5436169"/>
          </a:xfrm>
          <a:prstGeom prst="rect">
            <a:avLst/>
          </a:prstGeom>
        </p:spPr>
      </p:pic>
      <p:sp>
        <p:nvSpPr>
          <p:cNvPr id="5" name="Rectangle 4">
            <a:extLst>
              <a:ext uri="{FF2B5EF4-FFF2-40B4-BE49-F238E27FC236}">
                <a16:creationId xmlns:a16="http://schemas.microsoft.com/office/drawing/2014/main" id="{77E338EE-89BC-42D9-81F5-561373E2D84E}"/>
              </a:ext>
            </a:extLst>
          </p:cNvPr>
          <p:cNvSpPr/>
          <p:nvPr/>
        </p:nvSpPr>
        <p:spPr>
          <a:xfrm>
            <a:off x="10100017" y="94734"/>
            <a:ext cx="2091983" cy="369332"/>
          </a:xfrm>
          <a:prstGeom prst="rect">
            <a:avLst/>
          </a:prstGeom>
        </p:spPr>
        <p:txBody>
          <a:bodyPr wrap="none">
            <a:spAutoFit/>
          </a:bodyPr>
          <a:lstStyle/>
          <a:p>
            <a:r>
              <a:rPr lang="en-US" dirty="0"/>
              <a:t>(Meiliza et al., 2008)</a:t>
            </a:r>
          </a:p>
        </p:txBody>
      </p:sp>
    </p:spTree>
    <p:extLst>
      <p:ext uri="{BB962C8B-B14F-4D97-AF65-F5344CB8AC3E}">
        <p14:creationId xmlns:p14="http://schemas.microsoft.com/office/powerpoint/2010/main" val="4083143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D0DF-2A49-4070-B39A-2C855D098CD7}"/>
              </a:ext>
            </a:extLst>
          </p:cNvPr>
          <p:cNvSpPr>
            <a:spLocks noGrp="1"/>
          </p:cNvSpPr>
          <p:nvPr>
            <p:ph type="title"/>
          </p:nvPr>
        </p:nvSpPr>
        <p:spPr/>
        <p:txBody>
          <a:bodyPr/>
          <a:lstStyle/>
          <a:p>
            <a:r>
              <a:rPr lang="en-US" dirty="0"/>
              <a:t>Pu-239 Isotopic Fraction remains high throughout cycle</a:t>
            </a:r>
          </a:p>
        </p:txBody>
      </p:sp>
      <p:graphicFrame>
        <p:nvGraphicFramePr>
          <p:cNvPr id="4" name="Chart 3">
            <a:extLst>
              <a:ext uri="{FF2B5EF4-FFF2-40B4-BE49-F238E27FC236}">
                <a16:creationId xmlns:a16="http://schemas.microsoft.com/office/drawing/2014/main" id="{33FFC65F-F2AE-4931-B712-D5CD1214019A}"/>
              </a:ext>
            </a:extLst>
          </p:cNvPr>
          <p:cNvGraphicFramePr>
            <a:graphicFrameLocks/>
          </p:cNvGraphicFramePr>
          <p:nvPr>
            <p:extLst>
              <p:ext uri="{D42A27DB-BD31-4B8C-83A1-F6EECF244321}">
                <p14:modId xmlns:p14="http://schemas.microsoft.com/office/powerpoint/2010/main" val="1837575134"/>
              </p:ext>
            </p:extLst>
          </p:nvPr>
        </p:nvGraphicFramePr>
        <p:xfrm>
          <a:off x="1898876" y="1821452"/>
          <a:ext cx="8394247" cy="5036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2639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AA35-7112-45EE-AEFA-4C06475596BA}"/>
              </a:ext>
            </a:extLst>
          </p:cNvPr>
          <p:cNvSpPr>
            <a:spLocks noGrp="1"/>
          </p:cNvSpPr>
          <p:nvPr>
            <p:ph type="title"/>
          </p:nvPr>
        </p:nvSpPr>
        <p:spPr>
          <a:xfrm>
            <a:off x="838200" y="253848"/>
            <a:ext cx="10515600" cy="1325563"/>
          </a:xfrm>
        </p:spPr>
        <p:txBody>
          <a:bodyPr/>
          <a:lstStyle/>
          <a:p>
            <a:r>
              <a:rPr lang="en-US" dirty="0"/>
              <a:t>Spontaneous Fission Rate Strategy (Pu-240)</a:t>
            </a:r>
          </a:p>
        </p:txBody>
      </p:sp>
      <p:graphicFrame>
        <p:nvGraphicFramePr>
          <p:cNvPr id="5" name="Chart 4">
            <a:extLst>
              <a:ext uri="{FF2B5EF4-FFF2-40B4-BE49-F238E27FC236}">
                <a16:creationId xmlns:a16="http://schemas.microsoft.com/office/drawing/2014/main" id="{14E2A7A4-EA7C-4585-A33B-EDB66634D8E3}"/>
              </a:ext>
            </a:extLst>
          </p:cNvPr>
          <p:cNvGraphicFramePr>
            <a:graphicFrameLocks/>
          </p:cNvGraphicFramePr>
          <p:nvPr>
            <p:extLst>
              <p:ext uri="{D42A27DB-BD31-4B8C-83A1-F6EECF244321}">
                <p14:modId xmlns:p14="http://schemas.microsoft.com/office/powerpoint/2010/main" val="3359675504"/>
              </p:ext>
            </p:extLst>
          </p:nvPr>
        </p:nvGraphicFramePr>
        <p:xfrm>
          <a:off x="1569962" y="1391262"/>
          <a:ext cx="9052076" cy="54667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7141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0B4-0E52-43D7-99E2-B19B76D96D31}"/>
              </a:ext>
            </a:extLst>
          </p:cNvPr>
          <p:cNvSpPr>
            <a:spLocks noGrp="1"/>
          </p:cNvSpPr>
          <p:nvPr>
            <p:ph type="title"/>
          </p:nvPr>
        </p:nvSpPr>
        <p:spPr>
          <a:xfrm>
            <a:off x="838200" y="215145"/>
            <a:ext cx="10515600" cy="1325563"/>
          </a:xfrm>
        </p:spPr>
        <p:txBody>
          <a:bodyPr/>
          <a:lstStyle/>
          <a:p>
            <a:r>
              <a:rPr lang="en-US" dirty="0"/>
              <a:t>Decay Heat Isotopic Barrier Strategy (Pu-238)</a:t>
            </a:r>
          </a:p>
        </p:txBody>
      </p:sp>
      <p:graphicFrame>
        <p:nvGraphicFramePr>
          <p:cNvPr id="5" name="Chart 4">
            <a:extLst>
              <a:ext uri="{FF2B5EF4-FFF2-40B4-BE49-F238E27FC236}">
                <a16:creationId xmlns:a16="http://schemas.microsoft.com/office/drawing/2014/main" id="{B4E728B8-3278-4E52-AC2D-BFC2D6A53C19}"/>
              </a:ext>
            </a:extLst>
          </p:cNvPr>
          <p:cNvGraphicFramePr>
            <a:graphicFrameLocks/>
          </p:cNvGraphicFramePr>
          <p:nvPr>
            <p:extLst>
              <p:ext uri="{D42A27DB-BD31-4B8C-83A1-F6EECF244321}">
                <p14:modId xmlns:p14="http://schemas.microsoft.com/office/powerpoint/2010/main" val="4035905860"/>
              </p:ext>
            </p:extLst>
          </p:nvPr>
        </p:nvGraphicFramePr>
        <p:xfrm>
          <a:off x="1383996" y="1294131"/>
          <a:ext cx="9273115" cy="55638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4252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6591-7F70-4B54-8BEB-EB6185AB4578}"/>
              </a:ext>
            </a:extLst>
          </p:cNvPr>
          <p:cNvSpPr>
            <a:spLocks noGrp="1"/>
          </p:cNvSpPr>
          <p:nvPr>
            <p:ph type="title"/>
          </p:nvPr>
        </p:nvSpPr>
        <p:spPr/>
        <p:txBody>
          <a:bodyPr/>
          <a:lstStyle/>
          <a:p>
            <a:r>
              <a:rPr lang="en-US" dirty="0"/>
              <a:t>Research Plan and Objectives</a:t>
            </a:r>
          </a:p>
        </p:txBody>
      </p:sp>
      <p:sp>
        <p:nvSpPr>
          <p:cNvPr id="3" name="Content Placeholder 2">
            <a:extLst>
              <a:ext uri="{FF2B5EF4-FFF2-40B4-BE49-F238E27FC236}">
                <a16:creationId xmlns:a16="http://schemas.microsoft.com/office/drawing/2014/main" id="{12A3828B-1E7A-486B-89EE-49D846C0E19D}"/>
              </a:ext>
            </a:extLst>
          </p:cNvPr>
          <p:cNvSpPr>
            <a:spLocks noGrp="1"/>
          </p:cNvSpPr>
          <p:nvPr>
            <p:ph idx="1"/>
          </p:nvPr>
        </p:nvSpPr>
        <p:spPr>
          <a:xfrm>
            <a:off x="838200" y="1825624"/>
            <a:ext cx="10515600" cy="4597369"/>
          </a:xfrm>
        </p:spPr>
        <p:txBody>
          <a:bodyPr>
            <a:normAutofit fontScale="92500" lnSpcReduction="10000"/>
          </a:bodyPr>
          <a:lstStyle/>
          <a:p>
            <a:r>
              <a:rPr lang="en-US" dirty="0"/>
              <a:t>MCNP4 particle transport code</a:t>
            </a:r>
          </a:p>
          <a:p>
            <a:pPr lvl="1"/>
            <a:r>
              <a:rPr lang="en-US" dirty="0"/>
              <a:t>Critical mass and heat content calculations</a:t>
            </a:r>
          </a:p>
          <a:p>
            <a:pPr lvl="1"/>
            <a:r>
              <a:rPr lang="en-US" dirty="0"/>
              <a:t>Neutron transport calculations</a:t>
            </a:r>
          </a:p>
          <a:p>
            <a:pPr lvl="1"/>
            <a:r>
              <a:rPr lang="en-US" dirty="0"/>
              <a:t>Nuclear material attractiveness methodology</a:t>
            </a:r>
          </a:p>
          <a:p>
            <a:r>
              <a:rPr lang="en-US" dirty="0"/>
              <a:t>Research on fast spectrum reactor designing for Minor Actinides (MA) transmutation and for High Proliferation Resistance.</a:t>
            </a:r>
          </a:p>
          <a:p>
            <a:r>
              <a:rPr lang="en-US" dirty="0"/>
              <a:t>Neutronics analysis of a Fast Spectrum Reactor core design:</a:t>
            </a:r>
          </a:p>
          <a:p>
            <a:pPr lvl="1"/>
            <a:r>
              <a:rPr lang="en-US" dirty="0"/>
              <a:t>Reactivity and burnup calculation by the combination of a 2-D deterministic code, SLAROM-JOINT-CITATION, for full scale fast spectrum core designing and performance evaluation</a:t>
            </a:r>
          </a:p>
          <a:p>
            <a:r>
              <a:rPr lang="en-US" dirty="0"/>
              <a:t>Learning of the Plutonium (Pu) fuel cycle in Japan. This will include the research of the underlying physics of the Pu fuel cycle.</a:t>
            </a:r>
          </a:p>
          <a:p>
            <a:endParaRPr lang="en-US" dirty="0"/>
          </a:p>
          <a:p>
            <a:endParaRPr lang="en-US" dirty="0"/>
          </a:p>
        </p:txBody>
      </p:sp>
    </p:spTree>
    <p:extLst>
      <p:ext uri="{BB962C8B-B14F-4D97-AF65-F5344CB8AC3E}">
        <p14:creationId xmlns:p14="http://schemas.microsoft.com/office/powerpoint/2010/main" val="3253374612"/>
      </p:ext>
    </p:extLst>
  </p:cSld>
  <p:clrMapOvr>
    <a:masterClrMapping/>
  </p:clrMapOvr>
  <mc:AlternateContent xmlns:mc="http://schemas.openxmlformats.org/markup-compatibility/2006" xmlns:p14="http://schemas.microsoft.com/office/powerpoint/2010/main">
    <mc:Choice Requires="p14">
      <p:transition spd="slow" p14:dur="2000" advTm="84880"/>
    </mc:Choice>
    <mc:Fallback xmlns="">
      <p:transition spd="slow" advTm="8488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617B-906A-40E2-A3B7-C3D396241A63}"/>
              </a:ext>
            </a:extLst>
          </p:cNvPr>
          <p:cNvSpPr>
            <a:spLocks noGrp="1"/>
          </p:cNvSpPr>
          <p:nvPr>
            <p:ph type="title"/>
          </p:nvPr>
        </p:nvSpPr>
        <p:spPr>
          <a:xfrm>
            <a:off x="180789" y="309985"/>
            <a:ext cx="10515600" cy="1325563"/>
          </a:xfrm>
        </p:spPr>
        <p:txBody>
          <a:bodyPr/>
          <a:lstStyle/>
          <a:p>
            <a:r>
              <a:rPr lang="en-US" dirty="0"/>
              <a:t>Initial Reactivity is mostly unchanged</a:t>
            </a:r>
          </a:p>
        </p:txBody>
      </p:sp>
      <p:graphicFrame>
        <p:nvGraphicFramePr>
          <p:cNvPr id="4" name="Chart 3">
            <a:extLst>
              <a:ext uri="{FF2B5EF4-FFF2-40B4-BE49-F238E27FC236}">
                <a16:creationId xmlns:a16="http://schemas.microsoft.com/office/drawing/2014/main" id="{8D3D14A6-3416-41B0-B5DB-C3C1853709DC}"/>
              </a:ext>
            </a:extLst>
          </p:cNvPr>
          <p:cNvGraphicFramePr>
            <a:graphicFrameLocks/>
          </p:cNvGraphicFramePr>
          <p:nvPr>
            <p:extLst>
              <p:ext uri="{D42A27DB-BD31-4B8C-83A1-F6EECF244321}">
                <p14:modId xmlns:p14="http://schemas.microsoft.com/office/powerpoint/2010/main" val="553309171"/>
              </p:ext>
            </p:extLst>
          </p:nvPr>
        </p:nvGraphicFramePr>
        <p:xfrm>
          <a:off x="0" y="1299960"/>
          <a:ext cx="8558448" cy="51350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43744DDB-D789-477F-9080-D2D78A281B1A}"/>
              </a:ext>
            </a:extLst>
          </p:cNvPr>
          <p:cNvGraphicFramePr>
            <a:graphicFrameLocks noGrp="1"/>
          </p:cNvGraphicFramePr>
          <p:nvPr>
            <p:extLst>
              <p:ext uri="{D42A27DB-BD31-4B8C-83A1-F6EECF244321}">
                <p14:modId xmlns:p14="http://schemas.microsoft.com/office/powerpoint/2010/main" val="1347692454"/>
              </p:ext>
            </p:extLst>
          </p:nvPr>
        </p:nvGraphicFramePr>
        <p:xfrm>
          <a:off x="8816362" y="1723072"/>
          <a:ext cx="3038521" cy="1408767"/>
        </p:xfrm>
        <a:graphic>
          <a:graphicData uri="http://schemas.openxmlformats.org/drawingml/2006/table">
            <a:tbl>
              <a:tblPr/>
              <a:tblGrid>
                <a:gridCol w="1072419">
                  <a:extLst>
                    <a:ext uri="{9D8B030D-6E8A-4147-A177-3AD203B41FA5}">
                      <a16:colId xmlns:a16="http://schemas.microsoft.com/office/drawing/2014/main" val="1536122113"/>
                    </a:ext>
                  </a:extLst>
                </a:gridCol>
                <a:gridCol w="1007424">
                  <a:extLst>
                    <a:ext uri="{9D8B030D-6E8A-4147-A177-3AD203B41FA5}">
                      <a16:colId xmlns:a16="http://schemas.microsoft.com/office/drawing/2014/main" val="570059824"/>
                    </a:ext>
                  </a:extLst>
                </a:gridCol>
                <a:gridCol w="958678">
                  <a:extLst>
                    <a:ext uri="{9D8B030D-6E8A-4147-A177-3AD203B41FA5}">
                      <a16:colId xmlns:a16="http://schemas.microsoft.com/office/drawing/2014/main" val="698762517"/>
                    </a:ext>
                  </a:extLst>
                </a:gridCol>
              </a:tblGrid>
              <a:tr h="238857">
                <a:tc>
                  <a:txBody>
                    <a:bodyPr/>
                    <a:lstStyle/>
                    <a:p>
                      <a:pPr algn="ctr" fontAlgn="b"/>
                      <a:r>
                        <a:rPr lang="en-US" sz="1400" b="1" i="0" u="none" strike="noStrike" dirty="0">
                          <a:solidFill>
                            <a:srgbClr val="000000"/>
                          </a:solidFill>
                          <a:effectLst/>
                          <a:latin typeface="Calibri" panose="020F0502020204030204" pitchFamily="34" charset="0"/>
                        </a:rPr>
                        <a:t>Case</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Initial K-eff</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Change (%)</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081456"/>
                  </a:ext>
                </a:extLst>
              </a:tr>
              <a:tr h="233982">
                <a:tc>
                  <a:txBody>
                    <a:bodyPr/>
                    <a:lstStyle/>
                    <a:p>
                      <a:pPr algn="ctr" fontAlgn="b"/>
                      <a:r>
                        <a:rPr lang="en-US" sz="1400" b="0" i="0" u="none" strike="noStrike" dirty="0">
                          <a:solidFill>
                            <a:srgbClr val="000000"/>
                          </a:solidFill>
                          <a:effectLst/>
                          <a:latin typeface="Calibri" panose="020F0502020204030204" pitchFamily="34" charset="0"/>
                        </a:rPr>
                        <a:t>REF</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1.0471084</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28659942"/>
                  </a:ext>
                </a:extLst>
              </a:tr>
              <a:tr h="233982">
                <a:tc>
                  <a:txBody>
                    <a:bodyPr/>
                    <a:lstStyle/>
                    <a:p>
                      <a:pPr algn="ctr" fontAlgn="b"/>
                      <a:r>
                        <a:rPr lang="en-US" sz="1400" b="0" i="0" u="none" strike="noStrike" dirty="0">
                          <a:solidFill>
                            <a:srgbClr val="000000"/>
                          </a:solidFill>
                          <a:effectLst/>
                          <a:latin typeface="Calibri" panose="020F0502020204030204" pitchFamily="34" charset="0"/>
                        </a:rPr>
                        <a:t>No Blanket</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1.0459388</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0.11</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01353074"/>
                  </a:ext>
                </a:extLst>
              </a:tr>
              <a:tr h="233982">
                <a:tc>
                  <a:txBody>
                    <a:bodyPr/>
                    <a:lstStyle/>
                    <a:p>
                      <a:pPr algn="ctr" fontAlgn="b"/>
                      <a:r>
                        <a:rPr lang="en-US" sz="1400" b="0" i="0" u="none" strike="noStrike" dirty="0">
                          <a:solidFill>
                            <a:srgbClr val="000000"/>
                          </a:solidFill>
                          <a:effectLst/>
                          <a:latin typeface="Calibri" panose="020F0502020204030204" pitchFamily="34" charset="0"/>
                        </a:rPr>
                        <a:t>Pu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1.0539622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-0.77</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3118731936"/>
                  </a:ext>
                </a:extLst>
              </a:tr>
              <a:tr h="233982">
                <a:tc>
                  <a:txBody>
                    <a:bodyPr/>
                    <a:lstStyle/>
                    <a:p>
                      <a:pPr algn="ctr" fontAlgn="b"/>
                      <a:r>
                        <a:rPr lang="en-US" sz="1400" b="0" i="0" u="none" strike="noStrike" dirty="0">
                          <a:solidFill>
                            <a:srgbClr val="000000"/>
                          </a:solidFill>
                          <a:effectLst/>
                          <a:latin typeface="Calibri" panose="020F0502020204030204" pitchFamily="34" charset="0"/>
                        </a:rPr>
                        <a:t>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1.0463084</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0.73</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227926291"/>
                  </a:ext>
                </a:extLst>
              </a:tr>
              <a:tr h="233982">
                <a:tc>
                  <a:txBody>
                    <a:bodyPr/>
                    <a:lstStyle/>
                    <a:p>
                      <a:pPr algn="ctr" fontAlgn="b"/>
                      <a:r>
                        <a:rPr lang="en-US" sz="1400" b="0" i="0" u="none" strike="noStrike" dirty="0">
                          <a:solidFill>
                            <a:srgbClr val="000000"/>
                          </a:solidFill>
                          <a:effectLst/>
                          <a:latin typeface="Calibri" panose="020F0502020204030204" pitchFamily="34" charset="0"/>
                        </a:rPr>
                        <a:t>PuMA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1.0510942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-0.46</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904628701"/>
                  </a:ext>
                </a:extLst>
              </a:tr>
            </a:tbl>
          </a:graphicData>
        </a:graphic>
      </p:graphicFrame>
      <p:graphicFrame>
        <p:nvGraphicFramePr>
          <p:cNvPr id="7" name="Table 6">
            <a:extLst>
              <a:ext uri="{FF2B5EF4-FFF2-40B4-BE49-F238E27FC236}">
                <a16:creationId xmlns:a16="http://schemas.microsoft.com/office/drawing/2014/main" id="{91A2A6CE-14C2-4091-B309-7BF789D123DB}"/>
              </a:ext>
            </a:extLst>
          </p:cNvPr>
          <p:cNvGraphicFramePr>
            <a:graphicFrameLocks noGrp="1"/>
          </p:cNvGraphicFramePr>
          <p:nvPr>
            <p:extLst>
              <p:ext uri="{D42A27DB-BD31-4B8C-83A1-F6EECF244321}">
                <p14:modId xmlns:p14="http://schemas.microsoft.com/office/powerpoint/2010/main" val="4015328370"/>
              </p:ext>
            </p:extLst>
          </p:nvPr>
        </p:nvGraphicFramePr>
        <p:xfrm>
          <a:off x="8816361" y="3415553"/>
          <a:ext cx="3038515" cy="1408767"/>
        </p:xfrm>
        <a:graphic>
          <a:graphicData uri="http://schemas.openxmlformats.org/drawingml/2006/table">
            <a:tbl>
              <a:tblPr/>
              <a:tblGrid>
                <a:gridCol w="1072417">
                  <a:extLst>
                    <a:ext uri="{9D8B030D-6E8A-4147-A177-3AD203B41FA5}">
                      <a16:colId xmlns:a16="http://schemas.microsoft.com/office/drawing/2014/main" val="1783856662"/>
                    </a:ext>
                  </a:extLst>
                </a:gridCol>
                <a:gridCol w="1007422">
                  <a:extLst>
                    <a:ext uri="{9D8B030D-6E8A-4147-A177-3AD203B41FA5}">
                      <a16:colId xmlns:a16="http://schemas.microsoft.com/office/drawing/2014/main" val="2299665284"/>
                    </a:ext>
                  </a:extLst>
                </a:gridCol>
                <a:gridCol w="958676">
                  <a:extLst>
                    <a:ext uri="{9D8B030D-6E8A-4147-A177-3AD203B41FA5}">
                      <a16:colId xmlns:a16="http://schemas.microsoft.com/office/drawing/2014/main" val="42902864"/>
                    </a:ext>
                  </a:extLst>
                </a:gridCol>
              </a:tblGrid>
              <a:tr h="238857">
                <a:tc>
                  <a:txBody>
                    <a:bodyPr/>
                    <a:lstStyle/>
                    <a:p>
                      <a:pPr algn="ctr" fontAlgn="b"/>
                      <a:r>
                        <a:rPr lang="en-US" sz="1400" b="1" i="0" u="none" strike="noStrike">
                          <a:solidFill>
                            <a:srgbClr val="000000"/>
                          </a:solidFill>
                          <a:effectLst/>
                          <a:latin typeface="Calibri" panose="020F0502020204030204" pitchFamily="34" charset="0"/>
                        </a:rPr>
                        <a:t>Case</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VRC</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Change (%)</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837028"/>
                  </a:ext>
                </a:extLst>
              </a:tr>
              <a:tr h="233982">
                <a:tc>
                  <a:txBody>
                    <a:bodyPr/>
                    <a:lstStyle/>
                    <a:p>
                      <a:pPr algn="ctr" fontAlgn="b"/>
                      <a:r>
                        <a:rPr lang="en-US" sz="1400" b="0" i="0" u="none" strike="noStrike">
                          <a:solidFill>
                            <a:srgbClr val="000000"/>
                          </a:solidFill>
                          <a:effectLst/>
                          <a:latin typeface="Calibri" panose="020F0502020204030204" pitchFamily="34" charset="0"/>
                        </a:rPr>
                        <a:t>REF</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0.00022537</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11173834"/>
                  </a:ext>
                </a:extLst>
              </a:tr>
              <a:tr h="233982">
                <a:tc>
                  <a:txBody>
                    <a:bodyPr/>
                    <a:lstStyle/>
                    <a:p>
                      <a:pPr algn="ctr" fontAlgn="b"/>
                      <a:r>
                        <a:rPr lang="en-US" sz="1400" b="0" i="0" u="none" strike="noStrike">
                          <a:solidFill>
                            <a:srgbClr val="000000"/>
                          </a:solidFill>
                          <a:effectLst/>
                          <a:latin typeface="Calibri" panose="020F0502020204030204" pitchFamily="34" charset="0"/>
                        </a:rPr>
                        <a:t>No Blanket</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0.00021632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-4.02</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401955552"/>
                  </a:ext>
                </a:extLst>
              </a:tr>
              <a:tr h="233982">
                <a:tc>
                  <a:txBody>
                    <a:bodyPr/>
                    <a:lstStyle/>
                    <a:p>
                      <a:pPr algn="ctr" fontAlgn="b"/>
                      <a:r>
                        <a:rPr lang="en-US" sz="1400" b="0" i="0" u="none" strike="noStrike">
                          <a:solidFill>
                            <a:srgbClr val="000000"/>
                          </a:solidFill>
                          <a:effectLst/>
                          <a:latin typeface="Calibri" panose="020F0502020204030204" pitchFamily="34" charset="0"/>
                        </a:rPr>
                        <a:t>Pu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0.00023405</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8.20</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848601850"/>
                  </a:ext>
                </a:extLst>
              </a:tr>
              <a:tr h="233982">
                <a:tc>
                  <a:txBody>
                    <a:bodyPr/>
                    <a:lstStyle/>
                    <a:p>
                      <a:pPr algn="ctr" fontAlgn="b"/>
                      <a:r>
                        <a:rPr lang="en-US" sz="1400" b="0" i="0" u="none" strike="noStrike">
                          <a:solidFill>
                            <a:srgbClr val="000000"/>
                          </a:solidFill>
                          <a:effectLst/>
                          <a:latin typeface="Calibri" panose="020F0502020204030204" pitchFamily="34" charset="0"/>
                        </a:rPr>
                        <a:t>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0.00022602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1697153354"/>
                  </a:ext>
                </a:extLst>
              </a:tr>
              <a:tr h="233982">
                <a:tc>
                  <a:txBody>
                    <a:bodyPr/>
                    <a:lstStyle/>
                    <a:p>
                      <a:pPr algn="ctr" fontAlgn="b"/>
                      <a:r>
                        <a:rPr lang="en-US" sz="1400" b="0" i="0" u="none" strike="noStrike">
                          <a:solidFill>
                            <a:srgbClr val="000000"/>
                          </a:solidFill>
                          <a:effectLst/>
                          <a:latin typeface="Calibri" panose="020F0502020204030204" pitchFamily="34" charset="0"/>
                        </a:rPr>
                        <a:t>PuMA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0.00023156</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2.45</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577519411"/>
                  </a:ext>
                </a:extLst>
              </a:tr>
            </a:tbl>
          </a:graphicData>
        </a:graphic>
      </p:graphicFrame>
    </p:spTree>
    <p:extLst>
      <p:ext uri="{BB962C8B-B14F-4D97-AF65-F5344CB8AC3E}">
        <p14:creationId xmlns:p14="http://schemas.microsoft.com/office/powerpoint/2010/main" val="1066866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A58C-37DC-4CD8-8E55-CF535CEB4A5C}"/>
              </a:ext>
            </a:extLst>
          </p:cNvPr>
          <p:cNvSpPr>
            <a:spLocks noGrp="1"/>
          </p:cNvSpPr>
          <p:nvPr>
            <p:ph type="title"/>
          </p:nvPr>
        </p:nvSpPr>
        <p:spPr/>
        <p:txBody>
          <a:bodyPr/>
          <a:lstStyle/>
          <a:p>
            <a:r>
              <a:rPr lang="en-US" dirty="0"/>
              <a:t>Void Reactivity Coefficient</a:t>
            </a:r>
          </a:p>
        </p:txBody>
      </p:sp>
      <p:graphicFrame>
        <p:nvGraphicFramePr>
          <p:cNvPr id="4" name="Chart 3">
            <a:extLst>
              <a:ext uri="{FF2B5EF4-FFF2-40B4-BE49-F238E27FC236}">
                <a16:creationId xmlns:a16="http://schemas.microsoft.com/office/drawing/2014/main" id="{942B78C1-B574-41CC-B492-EA690C604E4A}"/>
              </a:ext>
            </a:extLst>
          </p:cNvPr>
          <p:cNvGraphicFramePr>
            <a:graphicFrameLocks/>
          </p:cNvGraphicFramePr>
          <p:nvPr>
            <p:extLst>
              <p:ext uri="{D42A27DB-BD31-4B8C-83A1-F6EECF244321}">
                <p14:modId xmlns:p14="http://schemas.microsoft.com/office/powerpoint/2010/main" val="3353900501"/>
              </p:ext>
            </p:extLst>
          </p:nvPr>
        </p:nvGraphicFramePr>
        <p:xfrm>
          <a:off x="1822684" y="1690688"/>
          <a:ext cx="8546632" cy="51279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B911E495-513B-4310-A8BB-17CA52CBD75D}"/>
              </a:ext>
            </a:extLst>
          </p:cNvPr>
          <p:cNvGraphicFramePr>
            <a:graphicFrameLocks noGrp="1"/>
          </p:cNvGraphicFramePr>
          <p:nvPr>
            <p:extLst>
              <p:ext uri="{D42A27DB-BD31-4B8C-83A1-F6EECF244321}">
                <p14:modId xmlns:p14="http://schemas.microsoft.com/office/powerpoint/2010/main" val="1685332778"/>
              </p:ext>
            </p:extLst>
          </p:nvPr>
        </p:nvGraphicFramePr>
        <p:xfrm>
          <a:off x="8599634" y="212159"/>
          <a:ext cx="3000049" cy="1631493"/>
        </p:xfrm>
        <a:graphic>
          <a:graphicData uri="http://schemas.openxmlformats.org/drawingml/2006/table">
            <a:tbl>
              <a:tblPr/>
              <a:tblGrid>
                <a:gridCol w="1058841">
                  <a:extLst>
                    <a:ext uri="{9D8B030D-6E8A-4147-A177-3AD203B41FA5}">
                      <a16:colId xmlns:a16="http://schemas.microsoft.com/office/drawing/2014/main" val="1047160187"/>
                    </a:ext>
                  </a:extLst>
                </a:gridCol>
                <a:gridCol w="994669">
                  <a:extLst>
                    <a:ext uri="{9D8B030D-6E8A-4147-A177-3AD203B41FA5}">
                      <a16:colId xmlns:a16="http://schemas.microsoft.com/office/drawing/2014/main" val="2888932890"/>
                    </a:ext>
                  </a:extLst>
                </a:gridCol>
                <a:gridCol w="946539">
                  <a:extLst>
                    <a:ext uri="{9D8B030D-6E8A-4147-A177-3AD203B41FA5}">
                      <a16:colId xmlns:a16="http://schemas.microsoft.com/office/drawing/2014/main" val="1399582755"/>
                    </a:ext>
                  </a:extLst>
                </a:gridCol>
              </a:tblGrid>
              <a:tr h="235833">
                <a:tc>
                  <a:txBody>
                    <a:bodyPr/>
                    <a:lstStyle/>
                    <a:p>
                      <a:pPr algn="ctr" fontAlgn="b"/>
                      <a:r>
                        <a:rPr lang="en-US" sz="1500" b="1" i="0" u="none" strike="noStrike" dirty="0">
                          <a:solidFill>
                            <a:srgbClr val="000000"/>
                          </a:solidFill>
                          <a:effectLst/>
                          <a:latin typeface="Calibri" panose="020F0502020204030204" pitchFamily="34" charset="0"/>
                        </a:rPr>
                        <a:t>Case</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Calibri" panose="020F0502020204030204" pitchFamily="34" charset="0"/>
                        </a:rPr>
                        <a:t>Mean VRC</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Calibri" panose="020F0502020204030204" pitchFamily="34" charset="0"/>
                        </a:rPr>
                        <a:t>Change (%)</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194504"/>
                  </a:ext>
                </a:extLst>
              </a:tr>
              <a:tr h="231019">
                <a:tc>
                  <a:txBody>
                    <a:bodyPr/>
                    <a:lstStyle/>
                    <a:p>
                      <a:pPr algn="ctr" fontAlgn="b"/>
                      <a:r>
                        <a:rPr lang="en-US" sz="1500" b="0" i="0" u="none" strike="noStrike" dirty="0">
                          <a:solidFill>
                            <a:srgbClr val="000000"/>
                          </a:solidFill>
                          <a:effectLst/>
                          <a:latin typeface="Calibri" panose="020F0502020204030204" pitchFamily="34" charset="0"/>
                        </a:rPr>
                        <a:t>REF</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0.00018349</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33200999"/>
                  </a:ext>
                </a:extLst>
              </a:tr>
              <a:tr h="231019">
                <a:tc>
                  <a:txBody>
                    <a:bodyPr/>
                    <a:lstStyle/>
                    <a:p>
                      <a:pPr algn="ctr" fontAlgn="b"/>
                      <a:r>
                        <a:rPr lang="en-US" sz="1500" b="0" i="0" u="none" strike="noStrike" dirty="0">
                          <a:solidFill>
                            <a:srgbClr val="000000"/>
                          </a:solidFill>
                          <a:effectLst/>
                          <a:latin typeface="Calibri" panose="020F0502020204030204" pitchFamily="34" charset="0"/>
                        </a:rPr>
                        <a:t>No Blanket</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0.00016701</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-8.98</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874329475"/>
                  </a:ext>
                </a:extLst>
              </a:tr>
              <a:tr h="231019">
                <a:tc>
                  <a:txBody>
                    <a:bodyPr/>
                    <a:lstStyle/>
                    <a:p>
                      <a:pPr algn="ctr" fontAlgn="b"/>
                      <a:r>
                        <a:rPr lang="en-US" sz="1500" b="0" i="0" u="none" strike="noStrike" dirty="0">
                          <a:solidFill>
                            <a:srgbClr val="000000"/>
                          </a:solidFill>
                          <a:effectLst/>
                          <a:latin typeface="Calibri" panose="020F0502020204030204" pitchFamily="34" charset="0"/>
                        </a:rPr>
                        <a:t>Pu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0.00019229</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15.14</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2805613686"/>
                  </a:ext>
                </a:extLst>
              </a:tr>
              <a:tr h="231019">
                <a:tc>
                  <a:txBody>
                    <a:bodyPr/>
                    <a:lstStyle/>
                    <a:p>
                      <a:pPr algn="ctr" fontAlgn="b"/>
                      <a:r>
                        <a:rPr lang="en-US" sz="1500" b="0" i="0" u="none" strike="noStrike" dirty="0">
                          <a:solidFill>
                            <a:srgbClr val="000000"/>
                          </a:solidFill>
                          <a:effectLst/>
                          <a:latin typeface="Calibri" panose="020F0502020204030204" pitchFamily="34" charset="0"/>
                        </a:rPr>
                        <a:t>MA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0.00018735</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-2.57</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1117138926"/>
                  </a:ext>
                </a:extLst>
              </a:tr>
              <a:tr h="449465">
                <a:tc>
                  <a:txBody>
                    <a:bodyPr/>
                    <a:lstStyle/>
                    <a:p>
                      <a:pPr algn="ctr" fontAlgn="b"/>
                      <a:r>
                        <a:rPr lang="en-US" sz="1500" b="0" i="0" u="none" strike="noStrike" dirty="0">
                          <a:solidFill>
                            <a:srgbClr val="000000"/>
                          </a:solidFill>
                          <a:effectLst/>
                          <a:latin typeface="Calibri" panose="020F0502020204030204" pitchFamily="34" charset="0"/>
                        </a:rPr>
                        <a:t>PuMA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0.00019091</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1.90</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554181033"/>
                  </a:ext>
                </a:extLst>
              </a:tr>
            </a:tbl>
          </a:graphicData>
        </a:graphic>
      </p:graphicFrame>
      <mc:AlternateContent xmlns:mc="http://schemas.openxmlformats.org/markup-compatibility/2006" xmlns:a14="http://schemas.microsoft.com/office/drawing/2010/main">
        <mc:Choice Requires="a14">
          <p:sp>
            <p:nvSpPr>
              <p:cNvPr id="8" name="テキスト ボックス 26">
                <a:extLst>
                  <a:ext uri="{FF2B5EF4-FFF2-40B4-BE49-F238E27FC236}">
                    <a16:creationId xmlns:a16="http://schemas.microsoft.com/office/drawing/2014/main" id="{F85D9F98-265D-4272-8D21-0A730149F97E}"/>
                  </a:ext>
                </a:extLst>
              </p:cNvPr>
              <p:cNvSpPr txBox="1"/>
              <p:nvPr/>
            </p:nvSpPr>
            <p:spPr>
              <a:xfrm>
                <a:off x="838200" y="1320895"/>
                <a:ext cx="3765385" cy="29751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ts val="1600"/>
                  </a:lnSpc>
                </a:pPr>
                <a14:m>
                  <m:oMathPara xmlns:m="http://schemas.openxmlformats.org/officeDocument/2006/math">
                    <m:oMathParaPr>
                      <m:jc m:val="left"/>
                    </m:oMathParaPr>
                    <m:oMath xmlns:m="http://schemas.openxmlformats.org/officeDocument/2006/math">
                      <m:r>
                        <a:rPr lang="en-US" altLang="ja-JP" dirty="0" smtClean="0">
                          <a:latin typeface="Cambria Math"/>
                        </a:rPr>
                        <m:t>∗</m:t>
                      </m:r>
                      <m:r>
                        <m:rPr>
                          <m:sty m:val="p"/>
                        </m:rPr>
                        <a:rPr lang="en-US" altLang="ja-JP" b="0" i="0" dirty="0" smtClean="0">
                          <a:latin typeface="Cambria Math" panose="02040503050406030204" pitchFamily="18" charset="0"/>
                        </a:rPr>
                        <m:t>Void</m:t>
                      </m:r>
                      <m:r>
                        <a:rPr lang="en-US" altLang="ja-JP" b="0" i="0">
                          <a:latin typeface="Cambria Math" panose="02040503050406030204" pitchFamily="18" charset="0"/>
                        </a:rPr>
                        <m:t> </m:t>
                      </m:r>
                      <m:r>
                        <m:rPr>
                          <m:sty m:val="p"/>
                        </m:rPr>
                        <a:rPr lang="en-US" altLang="ja-JP" b="0" i="0">
                          <a:latin typeface="Cambria Math" panose="02040503050406030204" pitchFamily="18" charset="0"/>
                        </a:rPr>
                        <m:t>coefficient</m:t>
                      </m:r>
                      <m:r>
                        <a:rPr lang="en-US" altLang="ja-JP" b="0">
                          <a:latin typeface="Cambria Math" panose="02040503050406030204" pitchFamily="18" charset="0"/>
                        </a:rPr>
                        <m:t>=(</m:t>
                      </m:r>
                      <m:sSup>
                        <m:sSupPr>
                          <m:ctrlPr>
                            <a:rPr lang="ja-JP" altLang="ja-JP" i="1">
                              <a:latin typeface="Cambria Math" panose="02040503050406030204" pitchFamily="18" charset="0"/>
                            </a:rPr>
                          </m:ctrlPr>
                        </m:sSupPr>
                        <m:e>
                          <m:r>
                            <a:rPr lang="en-US" altLang="ja-JP" b="0" i="1">
                              <a:latin typeface="Cambria Math" panose="02040503050406030204" pitchFamily="18" charset="0"/>
                            </a:rPr>
                            <m:t>𝑘</m:t>
                          </m:r>
                        </m:e>
                        <m:sup>
                          <m:r>
                            <a:rPr lang="en-US" altLang="ja-JP" b="0" i="1">
                              <a:latin typeface="Cambria Math" panose="02040503050406030204" pitchFamily="18" charset="0"/>
                            </a:rPr>
                            <m:t>′</m:t>
                          </m:r>
                        </m:sup>
                      </m:sSup>
                      <m:r>
                        <a:rPr lang="en-US" altLang="ja-JP" b="0" i="1">
                          <a:latin typeface="Cambria Math" panose="02040503050406030204" pitchFamily="18" charset="0"/>
                        </a:rPr>
                        <m:t>−</m:t>
                      </m:r>
                      <m:r>
                        <a:rPr lang="en-US" altLang="ja-JP" b="0" i="1">
                          <a:latin typeface="Cambria Math" panose="02040503050406030204" pitchFamily="18" charset="0"/>
                        </a:rPr>
                        <m:t>𝑘</m:t>
                      </m:r>
                      <m:r>
                        <a:rPr lang="en-US" altLang="ja-JP" b="0" i="0">
                          <a:latin typeface="Cambria Math" panose="02040503050406030204" pitchFamily="18" charset="0"/>
                        </a:rPr>
                        <m:t>)/%</m:t>
                      </m:r>
                      <m:r>
                        <m:rPr>
                          <m:sty m:val="p"/>
                        </m:rPr>
                        <a:rPr lang="en-US" altLang="ja-JP" b="0" i="0">
                          <a:latin typeface="Cambria Math" panose="02040503050406030204" pitchFamily="18" charset="0"/>
                        </a:rPr>
                        <m:t>void</m:t>
                      </m:r>
                    </m:oMath>
                  </m:oMathPara>
                </a14:m>
                <a:endParaRPr lang="en-US" altLang="ja-JP" sz="2000" baseline="-25000" dirty="0"/>
              </a:p>
            </p:txBody>
          </p:sp>
        </mc:Choice>
        <mc:Fallback xmlns="">
          <p:sp>
            <p:nvSpPr>
              <p:cNvPr id="8" name="テキスト ボックス 26">
                <a:extLst>
                  <a:ext uri="{FF2B5EF4-FFF2-40B4-BE49-F238E27FC236}">
                    <a16:creationId xmlns:a16="http://schemas.microsoft.com/office/drawing/2014/main" id="{F85D9F98-265D-4272-8D21-0A730149F97E}"/>
                  </a:ext>
                </a:extLst>
              </p:cNvPr>
              <p:cNvSpPr txBox="1">
                <a:spLocks noRot="1" noChangeAspect="1" noMove="1" noResize="1" noEditPoints="1" noAdjustHandles="1" noChangeArrowheads="1" noChangeShapeType="1" noTextEdit="1"/>
              </p:cNvSpPr>
              <p:nvPr/>
            </p:nvSpPr>
            <p:spPr>
              <a:xfrm>
                <a:off x="838200" y="1320895"/>
                <a:ext cx="3765385" cy="297517"/>
              </a:xfrm>
              <a:prstGeom prst="rect">
                <a:avLst/>
              </a:prstGeom>
              <a:blipFill>
                <a:blip r:embed="rId3"/>
                <a:stretch>
                  <a:fillRect t="-8333" b="-20833"/>
                </a:stretch>
              </a:blipFill>
            </p:spPr>
            <p:txBody>
              <a:bodyPr/>
              <a:lstStyle/>
              <a:p>
                <a:r>
                  <a:rPr lang="en-US">
                    <a:noFill/>
                  </a:rPr>
                  <a:t> </a:t>
                </a:r>
              </a:p>
            </p:txBody>
          </p:sp>
        </mc:Fallback>
      </mc:AlternateContent>
    </p:spTree>
    <p:extLst>
      <p:ext uri="{BB962C8B-B14F-4D97-AF65-F5344CB8AC3E}">
        <p14:creationId xmlns:p14="http://schemas.microsoft.com/office/powerpoint/2010/main" val="3801303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253E-0F38-42BB-8BBE-496B197EDD99}"/>
              </a:ext>
            </a:extLst>
          </p:cNvPr>
          <p:cNvSpPr>
            <a:spLocks noGrp="1"/>
          </p:cNvSpPr>
          <p:nvPr>
            <p:ph type="title"/>
          </p:nvPr>
        </p:nvSpPr>
        <p:spPr/>
        <p:txBody>
          <a:bodyPr/>
          <a:lstStyle/>
          <a:p>
            <a:r>
              <a:rPr lang="en-US" dirty="0"/>
              <a:t>Specifications and core characteristics</a:t>
            </a:r>
          </a:p>
        </p:txBody>
      </p:sp>
      <p:graphicFrame>
        <p:nvGraphicFramePr>
          <p:cNvPr id="5" name="Content Placeholder 4">
            <a:extLst>
              <a:ext uri="{FF2B5EF4-FFF2-40B4-BE49-F238E27FC236}">
                <a16:creationId xmlns:a16="http://schemas.microsoft.com/office/drawing/2014/main" id="{A88857B0-9E85-4905-AD3A-EC685F122C75}"/>
              </a:ext>
            </a:extLst>
          </p:cNvPr>
          <p:cNvGraphicFramePr>
            <a:graphicFrameLocks noGrp="1"/>
          </p:cNvGraphicFramePr>
          <p:nvPr>
            <p:ph idx="1"/>
            <p:extLst>
              <p:ext uri="{D42A27DB-BD31-4B8C-83A1-F6EECF244321}">
                <p14:modId xmlns:p14="http://schemas.microsoft.com/office/powerpoint/2010/main" val="977040764"/>
              </p:ext>
            </p:extLst>
          </p:nvPr>
        </p:nvGraphicFramePr>
        <p:xfrm>
          <a:off x="361548" y="1690688"/>
          <a:ext cx="11468904" cy="4516760"/>
        </p:xfrm>
        <a:graphic>
          <a:graphicData uri="http://schemas.openxmlformats.org/drawingml/2006/table">
            <a:tbl>
              <a:tblPr/>
              <a:tblGrid>
                <a:gridCol w="3068896">
                  <a:extLst>
                    <a:ext uri="{9D8B030D-6E8A-4147-A177-3AD203B41FA5}">
                      <a16:colId xmlns:a16="http://schemas.microsoft.com/office/drawing/2014/main" val="167267977"/>
                    </a:ext>
                  </a:extLst>
                </a:gridCol>
                <a:gridCol w="1315241">
                  <a:extLst>
                    <a:ext uri="{9D8B030D-6E8A-4147-A177-3AD203B41FA5}">
                      <a16:colId xmlns:a16="http://schemas.microsoft.com/office/drawing/2014/main" val="2714244550"/>
                    </a:ext>
                  </a:extLst>
                </a:gridCol>
                <a:gridCol w="1087266">
                  <a:extLst>
                    <a:ext uri="{9D8B030D-6E8A-4147-A177-3AD203B41FA5}">
                      <a16:colId xmlns:a16="http://schemas.microsoft.com/office/drawing/2014/main" val="3062184851"/>
                    </a:ext>
                  </a:extLst>
                </a:gridCol>
                <a:gridCol w="1245096">
                  <a:extLst>
                    <a:ext uri="{9D8B030D-6E8A-4147-A177-3AD203B41FA5}">
                      <a16:colId xmlns:a16="http://schemas.microsoft.com/office/drawing/2014/main" val="2340939183"/>
                    </a:ext>
                  </a:extLst>
                </a:gridCol>
                <a:gridCol w="1385387">
                  <a:extLst>
                    <a:ext uri="{9D8B030D-6E8A-4147-A177-3AD203B41FA5}">
                      <a16:colId xmlns:a16="http://schemas.microsoft.com/office/drawing/2014/main" val="2065841949"/>
                    </a:ext>
                  </a:extLst>
                </a:gridCol>
                <a:gridCol w="1683509">
                  <a:extLst>
                    <a:ext uri="{9D8B030D-6E8A-4147-A177-3AD203B41FA5}">
                      <a16:colId xmlns:a16="http://schemas.microsoft.com/office/drawing/2014/main" val="3626201055"/>
                    </a:ext>
                  </a:extLst>
                </a:gridCol>
                <a:gridCol w="1683509">
                  <a:extLst>
                    <a:ext uri="{9D8B030D-6E8A-4147-A177-3AD203B41FA5}">
                      <a16:colId xmlns:a16="http://schemas.microsoft.com/office/drawing/2014/main" val="297472149"/>
                    </a:ext>
                  </a:extLst>
                </a:gridCol>
              </a:tblGrid>
              <a:tr h="252526">
                <a:tc>
                  <a:txBody>
                    <a:bodyPr/>
                    <a:lstStyle/>
                    <a:p>
                      <a:pPr algn="l" fontAlgn="ctr"/>
                      <a:r>
                        <a:rPr lang="en-US" sz="1500" b="0" i="0" u="none" strike="noStrike" dirty="0">
                          <a:solidFill>
                            <a:srgbClr val="000000"/>
                          </a:solidFill>
                          <a:effectLst/>
                          <a:latin typeface="Times New Roman" panose="02020603050405020304" pitchFamily="18" charset="0"/>
                        </a:rPr>
                        <a:t>Item</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Unit</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HBC</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Blanket Free</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Pu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Am/Cm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Pu/MA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076710"/>
                  </a:ext>
                </a:extLst>
              </a:tr>
              <a:tr h="252526">
                <a:tc>
                  <a:txBody>
                    <a:bodyPr/>
                    <a:lstStyle/>
                    <a:p>
                      <a:pPr algn="ctr" fontAlgn="ctr"/>
                      <a:r>
                        <a:rPr lang="en-US" sz="1500" b="1" i="0" u="none" strike="noStrike" dirty="0">
                          <a:solidFill>
                            <a:srgbClr val="000000"/>
                          </a:solidFill>
                          <a:effectLst/>
                          <a:latin typeface="Times New Roman" panose="02020603050405020304" pitchFamily="18" charset="0"/>
                        </a:rPr>
                        <a:t>a) Plant</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08558240"/>
                  </a:ext>
                </a:extLst>
              </a:tr>
              <a:tr h="476344">
                <a:tc>
                  <a:txBody>
                    <a:bodyPr/>
                    <a:lstStyle/>
                    <a:p>
                      <a:pPr algn="ctr" fontAlgn="ctr"/>
                      <a:r>
                        <a:rPr lang="en-US" sz="1500" b="0" i="0" u="none" strike="noStrike" dirty="0">
                          <a:solidFill>
                            <a:srgbClr val="000000"/>
                          </a:solidFill>
                          <a:effectLst/>
                          <a:latin typeface="Times New Roman" panose="02020603050405020304" pitchFamily="18" charset="0"/>
                        </a:rPr>
                        <a:t>Axial Blanket Thickness (upper/lower)</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cm</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119496958"/>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Breeding Ratio</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1.12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1.04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1.07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1.09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1.08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910056289"/>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Transmutation Rate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17.00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16.02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795590271"/>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317014508"/>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Initial Pu Fissile Inventory</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[t/GWe]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9.395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9.395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10.446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10.095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840227736"/>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Pu Reduction Ratio</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-0.0874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-0.0393</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-0.0565</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-0.1027</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-0.0720</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905617680"/>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886386373"/>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Discharge Burnup</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160209735"/>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Core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GWd/t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139.6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87.4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83.3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84.2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83.7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505496661"/>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Total</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GWd/t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59.2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024992217"/>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4243127014"/>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Void Reactivity Coefficient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1.83E-04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1.67E-04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0.00E+00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1.87E-04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1.91E-04</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532903533"/>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913598270"/>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Blanket TRU enrichment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[wt.%]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3</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309684316"/>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Blanket MA fraction</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[wt.%]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1400476"/>
                  </a:ext>
                </a:extLst>
              </a:tr>
            </a:tbl>
          </a:graphicData>
        </a:graphic>
      </p:graphicFrame>
    </p:spTree>
    <p:extLst>
      <p:ext uri="{BB962C8B-B14F-4D97-AF65-F5344CB8AC3E}">
        <p14:creationId xmlns:p14="http://schemas.microsoft.com/office/powerpoint/2010/main" val="3898696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110D-BDF0-4B80-8F14-880E5FB31DD2}"/>
              </a:ext>
            </a:extLst>
          </p:cNvPr>
          <p:cNvSpPr>
            <a:spLocks noGrp="1"/>
          </p:cNvSpPr>
          <p:nvPr>
            <p:ph type="title"/>
          </p:nvPr>
        </p:nvSpPr>
        <p:spPr/>
        <p:txBody>
          <a:bodyPr/>
          <a:lstStyle/>
          <a:p>
            <a:r>
              <a:rPr lang="en-US" dirty="0"/>
              <a:t>Isotopic composition in discharged fuel</a:t>
            </a:r>
          </a:p>
        </p:txBody>
      </p:sp>
      <p:sp>
        <p:nvSpPr>
          <p:cNvPr id="3" name="Content Placeholder 2">
            <a:extLst>
              <a:ext uri="{FF2B5EF4-FFF2-40B4-BE49-F238E27FC236}">
                <a16:creationId xmlns:a16="http://schemas.microsoft.com/office/drawing/2014/main" id="{5A5E07AE-CCB3-415B-9954-363BF447976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1FE28AE9-0C26-4690-AF55-133FE0ECFE78}"/>
              </a:ext>
            </a:extLst>
          </p:cNvPr>
          <p:cNvPicPr>
            <a:picLocks noChangeAspect="1"/>
          </p:cNvPicPr>
          <p:nvPr/>
        </p:nvPicPr>
        <p:blipFill>
          <a:blip r:embed="rId3"/>
          <a:stretch>
            <a:fillRect/>
          </a:stretch>
        </p:blipFill>
        <p:spPr>
          <a:xfrm>
            <a:off x="479023" y="1457319"/>
            <a:ext cx="11233954" cy="5342808"/>
          </a:xfrm>
          <a:prstGeom prst="rect">
            <a:avLst/>
          </a:prstGeom>
        </p:spPr>
      </p:pic>
    </p:spTree>
    <p:extLst>
      <p:ext uri="{BB962C8B-B14F-4D97-AF65-F5344CB8AC3E}">
        <p14:creationId xmlns:p14="http://schemas.microsoft.com/office/powerpoint/2010/main" val="259213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2DED-B01F-4E51-B08D-4AE02EB2E4C7}"/>
              </a:ext>
            </a:extLst>
          </p:cNvPr>
          <p:cNvSpPr>
            <a:spLocks noGrp="1"/>
          </p:cNvSpPr>
          <p:nvPr>
            <p:ph type="ctrTitle"/>
          </p:nvPr>
        </p:nvSpPr>
        <p:spPr>
          <a:xfrm>
            <a:off x="433136" y="5091762"/>
            <a:ext cx="7834193" cy="1264588"/>
          </a:xfrm>
        </p:spPr>
        <p:txBody>
          <a:bodyPr anchor="ctr">
            <a:normAutofit/>
          </a:bodyPr>
          <a:lstStyle/>
          <a:p>
            <a:pPr algn="r"/>
            <a:r>
              <a:rPr lang="en-US" sz="5600"/>
              <a:t>Research Laboratory Visit</a:t>
            </a:r>
          </a:p>
        </p:txBody>
      </p:sp>
      <p:sp>
        <p:nvSpPr>
          <p:cNvPr id="3" name="Subtitle 2">
            <a:extLst>
              <a:ext uri="{FF2B5EF4-FFF2-40B4-BE49-F238E27FC236}">
                <a16:creationId xmlns:a16="http://schemas.microsoft.com/office/drawing/2014/main" id="{3A628ACA-C9C8-4FC2-9450-16FA47FB8050}"/>
              </a:ext>
            </a:extLst>
          </p:cNvPr>
          <p:cNvSpPr>
            <a:spLocks noGrp="1"/>
          </p:cNvSpPr>
          <p:nvPr>
            <p:ph type="subTitle" idx="1"/>
          </p:nvPr>
        </p:nvSpPr>
        <p:spPr>
          <a:xfrm>
            <a:off x="8499107" y="5091763"/>
            <a:ext cx="2974207" cy="1264587"/>
          </a:xfrm>
        </p:spPr>
        <p:txBody>
          <a:bodyPr anchor="ctr">
            <a:normAutofit/>
          </a:bodyPr>
          <a:lstStyle/>
          <a:p>
            <a:pPr algn="l"/>
            <a:r>
              <a:rPr lang="en-US" sz="2000" dirty="0"/>
              <a:t>Tsuruga, Fukui Prefecture</a:t>
            </a:r>
          </a:p>
        </p:txBody>
      </p:sp>
      <p:pic>
        <p:nvPicPr>
          <p:cNvPr id="5" name="Picture 4" descr="A group of people standing outside of a building&#10;&#10;Description generated with very high confidence">
            <a:extLst>
              <a:ext uri="{FF2B5EF4-FFF2-40B4-BE49-F238E27FC236}">
                <a16:creationId xmlns:a16="http://schemas.microsoft.com/office/drawing/2014/main" id="{69EF6B5A-821E-4089-84B7-FC78F3BE541E}"/>
              </a:ext>
            </a:extLst>
          </p:cNvPr>
          <p:cNvPicPr>
            <a:picLocks noChangeAspect="1"/>
          </p:cNvPicPr>
          <p:nvPr/>
        </p:nvPicPr>
        <p:blipFill rotWithShape="1">
          <a:blip r:embed="rId2">
            <a:extLst>
              <a:ext uri="{28A0092B-C50C-407E-A947-70E740481C1C}">
                <a14:useLocalDpi xmlns:a14="http://schemas.microsoft.com/office/drawing/2010/main" val="0"/>
              </a:ext>
            </a:extLst>
          </a:blip>
          <a:srcRect t="21056" b="28944"/>
          <a:stretch/>
        </p:blipFill>
        <p:spPr>
          <a:xfrm>
            <a:off x="-3983" y="10"/>
            <a:ext cx="12192000" cy="4571990"/>
          </a:xfrm>
          <a:prstGeom prst="rect">
            <a:avLst/>
          </a:prstGeom>
        </p:spPr>
      </p:pic>
      <p:cxnSp>
        <p:nvCxnSpPr>
          <p:cNvPr id="27"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6215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Image result for monju nuclear power plant">
            <a:extLst>
              <a:ext uri="{FF2B5EF4-FFF2-40B4-BE49-F238E27FC236}">
                <a16:creationId xmlns:a16="http://schemas.microsoft.com/office/drawing/2014/main" id="{BC05F570-06DD-4D66-8214-6C5753E10CD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5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FE71F4-E2C1-4C14-98E7-BC79C88FE9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Monju Japanese Sodium-Cooled Fast Reactor</a:t>
            </a:r>
          </a:p>
        </p:txBody>
      </p:sp>
      <p:sp>
        <p:nvSpPr>
          <p:cNvPr id="3" name="Text Placeholder 2">
            <a:extLst>
              <a:ext uri="{FF2B5EF4-FFF2-40B4-BE49-F238E27FC236}">
                <a16:creationId xmlns:a16="http://schemas.microsoft.com/office/drawing/2014/main" id="{49411298-D07E-459A-B4AB-2E3BF933F131}"/>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Fukui Prefecture</a:t>
            </a:r>
          </a:p>
        </p:txBody>
      </p:sp>
    </p:spTree>
    <p:extLst>
      <p:ext uri="{BB962C8B-B14F-4D97-AF65-F5344CB8AC3E}">
        <p14:creationId xmlns:p14="http://schemas.microsoft.com/office/powerpoint/2010/main" val="229190923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EF319-FFAF-4AC2-9E27-9F562D43B72B}"/>
              </a:ext>
            </a:extLst>
          </p:cNvPr>
          <p:cNvSpPr>
            <a:spLocks noGrp="1"/>
          </p:cNvSpPr>
          <p:nvPr>
            <p:ph type="title"/>
          </p:nvPr>
        </p:nvSpPr>
        <p:spPr>
          <a:xfrm>
            <a:off x="648929" y="629266"/>
            <a:ext cx="6586491" cy="1676603"/>
          </a:xfrm>
        </p:spPr>
        <p:txBody>
          <a:bodyPr>
            <a:normAutofit/>
          </a:bodyPr>
          <a:lstStyle/>
          <a:p>
            <a:r>
              <a:rPr lang="en-US" dirty="0"/>
              <a:t>Fast-Spectrum Reactor Characteristics</a:t>
            </a:r>
          </a:p>
        </p:txBody>
      </p:sp>
      <p:sp>
        <p:nvSpPr>
          <p:cNvPr id="3" name="Content Placeholder 2">
            <a:extLst>
              <a:ext uri="{FF2B5EF4-FFF2-40B4-BE49-F238E27FC236}">
                <a16:creationId xmlns:a16="http://schemas.microsoft.com/office/drawing/2014/main" id="{38AC8C98-666F-4669-8510-D400749EB413}"/>
              </a:ext>
            </a:extLst>
          </p:cNvPr>
          <p:cNvSpPr>
            <a:spLocks noGrp="1"/>
          </p:cNvSpPr>
          <p:nvPr>
            <p:ph idx="1"/>
          </p:nvPr>
        </p:nvSpPr>
        <p:spPr>
          <a:xfrm>
            <a:off x="648930" y="2438400"/>
            <a:ext cx="6586489" cy="3785419"/>
          </a:xfrm>
        </p:spPr>
        <p:txBody>
          <a:bodyPr>
            <a:normAutofit/>
          </a:bodyPr>
          <a:lstStyle/>
          <a:p>
            <a:r>
              <a:rPr lang="en-US" sz="2400" dirty="0"/>
              <a:t>Sodium Cooled</a:t>
            </a:r>
          </a:p>
          <a:p>
            <a:r>
              <a:rPr lang="en-US" sz="2400" dirty="0"/>
              <a:t>MOX-fueled</a:t>
            </a:r>
          </a:p>
          <a:p>
            <a:r>
              <a:rPr lang="en-US" sz="2400" dirty="0"/>
              <a:t>Loop-type</a:t>
            </a:r>
          </a:p>
          <a:p>
            <a:r>
              <a:rPr lang="en-US" sz="2400" dirty="0"/>
              <a:t>280 MWe and 714 MWt </a:t>
            </a:r>
          </a:p>
          <a:p>
            <a:r>
              <a:rPr lang="en-US" sz="2400" dirty="0"/>
              <a:t>Breeding ratio of 1.2</a:t>
            </a:r>
          </a:p>
          <a:p>
            <a:r>
              <a:rPr lang="en-US" sz="2400" dirty="0"/>
              <a:t>Currently undergoing decommissioning process </a:t>
            </a:r>
          </a:p>
        </p:txBody>
      </p:sp>
      <p:pic>
        <p:nvPicPr>
          <p:cNvPr id="18434" name="Picture 2" descr="Related image">
            <a:extLst>
              <a:ext uri="{FF2B5EF4-FFF2-40B4-BE49-F238E27FC236}">
                <a16:creationId xmlns:a16="http://schemas.microsoft.com/office/drawing/2014/main" id="{8DA19091-C9F2-4749-AF1F-958AC7815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38"/>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4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FUGEN nuclear power plant">
            <a:extLst>
              <a:ext uri="{FF2B5EF4-FFF2-40B4-BE49-F238E27FC236}">
                <a16:creationId xmlns:a16="http://schemas.microsoft.com/office/drawing/2014/main" id="{09AE3E9C-5ADC-4E2C-A0A4-2923B78BD91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AB85A7-54DF-410B-8BFC-DE696435A72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err="1">
                <a:solidFill>
                  <a:srgbClr val="FFFFFF"/>
                </a:solidFill>
              </a:rPr>
              <a:t>Fugen</a:t>
            </a:r>
            <a:r>
              <a:rPr lang="en-US" dirty="0">
                <a:solidFill>
                  <a:srgbClr val="FFFFFF"/>
                </a:solidFill>
              </a:rPr>
              <a:t> Advanced Thermal Reactor</a:t>
            </a:r>
          </a:p>
        </p:txBody>
      </p:sp>
      <p:sp>
        <p:nvSpPr>
          <p:cNvPr id="3" name="Text Placeholder 2">
            <a:extLst>
              <a:ext uri="{FF2B5EF4-FFF2-40B4-BE49-F238E27FC236}">
                <a16:creationId xmlns:a16="http://schemas.microsoft.com/office/drawing/2014/main" id="{7427CDD9-1574-4091-8165-871E6FCB428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Fukui Prefecture</a:t>
            </a:r>
          </a:p>
        </p:txBody>
      </p:sp>
    </p:spTree>
    <p:extLst>
      <p:ext uri="{BB962C8B-B14F-4D97-AF65-F5344CB8AC3E}">
        <p14:creationId xmlns:p14="http://schemas.microsoft.com/office/powerpoint/2010/main" val="2404426333"/>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BF97-EAB1-4150-AA2A-906971799DB7}"/>
              </a:ext>
            </a:extLst>
          </p:cNvPr>
          <p:cNvSpPr>
            <a:spLocks noGrp="1"/>
          </p:cNvSpPr>
          <p:nvPr>
            <p:ph type="title"/>
          </p:nvPr>
        </p:nvSpPr>
        <p:spPr>
          <a:xfrm>
            <a:off x="8540496" y="640080"/>
            <a:ext cx="2799907" cy="2306320"/>
          </a:xfrm>
        </p:spPr>
        <p:txBody>
          <a:bodyPr anchor="b">
            <a:normAutofit/>
          </a:bodyPr>
          <a:lstStyle/>
          <a:p>
            <a:r>
              <a:rPr lang="en-US" sz="4000" dirty="0"/>
              <a:t>Advanced Thermal Reactor</a:t>
            </a:r>
          </a:p>
        </p:txBody>
      </p:sp>
      <p:pic>
        <p:nvPicPr>
          <p:cNvPr id="4" name="Picture 3">
            <a:extLst>
              <a:ext uri="{FF2B5EF4-FFF2-40B4-BE49-F238E27FC236}">
                <a16:creationId xmlns:a16="http://schemas.microsoft.com/office/drawing/2014/main" id="{E41A9E5A-8193-44BE-9211-229070D2E9E0}"/>
              </a:ext>
            </a:extLst>
          </p:cNvPr>
          <p:cNvPicPr>
            <a:picLocks noChangeAspect="1"/>
          </p:cNvPicPr>
          <p:nvPr/>
        </p:nvPicPr>
        <p:blipFill>
          <a:blip r:embed="rId3"/>
          <a:stretch>
            <a:fillRect/>
          </a:stretch>
        </p:blipFill>
        <p:spPr>
          <a:xfrm>
            <a:off x="642109" y="1288798"/>
            <a:ext cx="7254920" cy="4280403"/>
          </a:xfrm>
          <a:prstGeom prst="rect">
            <a:avLst/>
          </a:prstGeom>
        </p:spPr>
      </p:pic>
      <p:sp>
        <p:nvSpPr>
          <p:cNvPr id="3" name="Text Placeholder 2">
            <a:extLst>
              <a:ext uri="{FF2B5EF4-FFF2-40B4-BE49-F238E27FC236}">
                <a16:creationId xmlns:a16="http://schemas.microsoft.com/office/drawing/2014/main" id="{B151B35D-0B30-4A6B-B009-E04080FA91BF}"/>
              </a:ext>
            </a:extLst>
          </p:cNvPr>
          <p:cNvSpPr>
            <a:spLocks noGrp="1"/>
          </p:cNvSpPr>
          <p:nvPr>
            <p:ph idx="1"/>
          </p:nvPr>
        </p:nvSpPr>
        <p:spPr>
          <a:xfrm>
            <a:off x="8566150" y="3136900"/>
            <a:ext cx="2774253" cy="3077633"/>
          </a:xfrm>
        </p:spPr>
        <p:txBody>
          <a:bodyPr>
            <a:normAutofit/>
          </a:bodyPr>
          <a:lstStyle/>
          <a:p>
            <a:pPr marL="342900" indent="-342900"/>
            <a:r>
              <a:rPr lang="en-US" sz="1800" dirty="0"/>
              <a:t>165 </a:t>
            </a:r>
            <a:r>
              <a:rPr lang="en-US" sz="1800" dirty="0" err="1"/>
              <a:t>MWe</a:t>
            </a:r>
            <a:r>
              <a:rPr lang="en-US" sz="1800" dirty="0"/>
              <a:t> (557 </a:t>
            </a:r>
            <a:r>
              <a:rPr lang="en-US" sz="1800" dirty="0" err="1"/>
              <a:t>MWt</a:t>
            </a:r>
            <a:r>
              <a:rPr lang="en-US" sz="1800" dirty="0"/>
              <a:t>)</a:t>
            </a:r>
          </a:p>
          <a:p>
            <a:pPr marL="342900" indent="-342900">
              <a:buFont typeface="Arial" panose="020B0604020202020204" pitchFamily="34" charset="0"/>
              <a:buChar char="•"/>
            </a:pPr>
            <a:r>
              <a:rPr lang="en-US" sz="1800" dirty="0"/>
              <a:t>Demonstration reactor</a:t>
            </a:r>
          </a:p>
          <a:p>
            <a:pPr marL="342900" indent="-342900">
              <a:buFont typeface="Arial" panose="020B0604020202020204" pitchFamily="34" charset="0"/>
              <a:buChar char="•"/>
            </a:pPr>
            <a:r>
              <a:rPr lang="en-US" sz="1800" dirty="0"/>
              <a:t>Pressure Tube Type Core</a:t>
            </a:r>
          </a:p>
          <a:p>
            <a:pPr marL="342900" indent="-342900">
              <a:buFont typeface="Arial" panose="020B0604020202020204" pitchFamily="34" charset="0"/>
              <a:buChar char="•"/>
            </a:pPr>
            <a:r>
              <a:rPr lang="en-US" sz="1800" dirty="0"/>
              <a:t>Heavy Water Moderator</a:t>
            </a:r>
          </a:p>
          <a:p>
            <a:pPr marL="342900" indent="-342900">
              <a:buFont typeface="Arial" panose="020B0604020202020204" pitchFamily="34" charset="0"/>
              <a:buChar char="•"/>
            </a:pPr>
            <a:r>
              <a:rPr lang="en-US" sz="1800" dirty="0"/>
              <a:t>Boiling Light </a:t>
            </a:r>
            <a:r>
              <a:rPr lang="en-US" sz="1800"/>
              <a:t>Water Coolant</a:t>
            </a:r>
            <a:endParaRPr lang="en-US" sz="1800" dirty="0"/>
          </a:p>
        </p:txBody>
      </p:sp>
    </p:spTree>
    <p:extLst>
      <p:ext uri="{BB962C8B-B14F-4D97-AF65-F5344CB8AC3E}">
        <p14:creationId xmlns:p14="http://schemas.microsoft.com/office/powerpoint/2010/main" val="4145431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Image result for ballistic missile">
            <a:extLst>
              <a:ext uri="{FF2B5EF4-FFF2-40B4-BE49-F238E27FC236}">
                <a16:creationId xmlns:a16="http://schemas.microsoft.com/office/drawing/2014/main" id="{4177A713-0398-465C-86F0-3FB6B064C7C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621584-9E87-4F0A-949F-9265C1DD81D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World Politics and Nonproliferation in the Nuclear Age</a:t>
            </a:r>
          </a:p>
        </p:txBody>
      </p:sp>
      <p:sp>
        <p:nvSpPr>
          <p:cNvPr id="3" name="Text Placeholder 2">
            <a:extLst>
              <a:ext uri="{FF2B5EF4-FFF2-40B4-BE49-F238E27FC236}">
                <a16:creationId xmlns:a16="http://schemas.microsoft.com/office/drawing/2014/main" id="{54BCCD36-22B3-41F7-9E06-F94BD27FD9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dirty="0">
              <a:solidFill>
                <a:srgbClr val="FFFFFF"/>
              </a:solidFill>
            </a:endParaRPr>
          </a:p>
        </p:txBody>
      </p:sp>
    </p:spTree>
    <p:extLst>
      <p:ext uri="{BB962C8B-B14F-4D97-AF65-F5344CB8AC3E}">
        <p14:creationId xmlns:p14="http://schemas.microsoft.com/office/powerpoint/2010/main" val="55066085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0F87-C089-426C-A128-E92D832ACF82}"/>
              </a:ext>
            </a:extLst>
          </p:cNvPr>
          <p:cNvSpPr>
            <a:spLocks noGrp="1"/>
          </p:cNvSpPr>
          <p:nvPr>
            <p:ph type="title"/>
          </p:nvPr>
        </p:nvSpPr>
        <p:spPr>
          <a:xfrm>
            <a:off x="838200" y="365125"/>
            <a:ext cx="10515600" cy="1325563"/>
          </a:xfrm>
        </p:spPr>
        <p:txBody>
          <a:bodyPr/>
          <a:lstStyle/>
          <a:p>
            <a:r>
              <a:rPr lang="en-US" dirty="0"/>
              <a:t>Important Definitions:</a:t>
            </a:r>
          </a:p>
        </p:txBody>
      </p:sp>
      <p:sp>
        <p:nvSpPr>
          <p:cNvPr id="3" name="Content Placeholder 2">
            <a:extLst>
              <a:ext uri="{FF2B5EF4-FFF2-40B4-BE49-F238E27FC236}">
                <a16:creationId xmlns:a16="http://schemas.microsoft.com/office/drawing/2014/main" id="{9D96041A-C88B-48F5-80D2-AF77637BEBB0}"/>
              </a:ext>
            </a:extLst>
          </p:cNvPr>
          <p:cNvSpPr>
            <a:spLocks noGrp="1"/>
          </p:cNvSpPr>
          <p:nvPr>
            <p:ph idx="1"/>
          </p:nvPr>
        </p:nvSpPr>
        <p:spPr>
          <a:xfrm>
            <a:off x="838200" y="1825625"/>
            <a:ext cx="10515600" cy="4351338"/>
          </a:xfrm>
        </p:spPr>
        <p:txBody>
          <a:bodyPr>
            <a:normAutofit/>
          </a:bodyPr>
          <a:lstStyle/>
          <a:p>
            <a:r>
              <a:rPr lang="en-US" dirty="0"/>
              <a:t>Proliferation Resistance</a:t>
            </a:r>
          </a:p>
          <a:p>
            <a:pPr lvl="1"/>
            <a:r>
              <a:rPr lang="en-US" dirty="0"/>
              <a:t>is that characteristic of an NES that impedes the diversion or undeclared production of nuclear material or misuse of technology by the Host State seeking to acquire nuclear weapons or other nuclear explosive devices.</a:t>
            </a:r>
          </a:p>
          <a:p>
            <a:r>
              <a:rPr lang="en-US" dirty="0"/>
              <a:t>Physical Protection</a:t>
            </a:r>
          </a:p>
          <a:p>
            <a:pPr lvl="1"/>
            <a:r>
              <a:rPr lang="en-US" dirty="0"/>
              <a:t>is that characteristic of an NES that impedes the theft of materials suitable for nuclear explosives or radiation dispersal devices (RDDs) and the sabotage of facilities and transportation by sub-national entities and other non-Host State adversaries.</a:t>
            </a:r>
          </a:p>
        </p:txBody>
      </p:sp>
    </p:spTree>
    <p:extLst>
      <p:ext uri="{BB962C8B-B14F-4D97-AF65-F5344CB8AC3E}">
        <p14:creationId xmlns:p14="http://schemas.microsoft.com/office/powerpoint/2010/main" val="2584344020"/>
      </p:ext>
    </p:extLst>
  </p:cSld>
  <p:clrMapOvr>
    <a:masterClrMapping/>
  </p:clrMapOvr>
  <mc:AlternateContent xmlns:mc="http://schemas.openxmlformats.org/markup-compatibility/2006" xmlns:p14="http://schemas.microsoft.com/office/powerpoint/2010/main">
    <mc:Choice Requires="p14">
      <p:transition spd="slow" p14:dur="2000" advTm="60197"/>
    </mc:Choice>
    <mc:Fallback xmlns="">
      <p:transition spd="slow" advTm="6019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58" name="Picture 2" descr="Image result for nuclear energy">
            <a:extLst>
              <a:ext uri="{FF2B5EF4-FFF2-40B4-BE49-F238E27FC236}">
                <a16:creationId xmlns:a16="http://schemas.microsoft.com/office/drawing/2014/main" id="{26F37DA8-7743-4697-8688-2A88F86A348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24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8D209C-B9FA-4516-9D1E-82B55FD601C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Questions?</a:t>
            </a:r>
          </a:p>
        </p:txBody>
      </p:sp>
    </p:spTree>
    <p:extLst>
      <p:ext uri="{BB962C8B-B14F-4D97-AF65-F5344CB8AC3E}">
        <p14:creationId xmlns:p14="http://schemas.microsoft.com/office/powerpoint/2010/main" val="401715291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Image result for tokyo institute of technology">
            <a:extLst>
              <a:ext uri="{FF2B5EF4-FFF2-40B4-BE49-F238E27FC236}">
                <a16:creationId xmlns:a16="http://schemas.microsoft.com/office/drawing/2014/main" id="{B93BAC3C-B5BD-45A9-B10D-77A0972A4F9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541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518430-8BA9-4B49-82F1-AA90E4CA0876}"/>
              </a:ext>
            </a:extLst>
          </p:cNvPr>
          <p:cNvSpPr>
            <a:spLocks noGrp="1"/>
          </p:cNvSpPr>
          <p:nvPr>
            <p:ph type="title"/>
          </p:nvPr>
        </p:nvSpPr>
        <p:spPr>
          <a:xfrm>
            <a:off x="1524000" y="1122362"/>
            <a:ext cx="9144000" cy="1871209"/>
          </a:xfrm>
        </p:spPr>
        <p:txBody>
          <a:bodyPr vert="horz" lIns="91440" tIns="45720" rIns="91440" bIns="45720" rtlCol="0" anchor="b">
            <a:normAutofit/>
          </a:bodyPr>
          <a:lstStyle/>
          <a:p>
            <a:pPr algn="ctr"/>
            <a:r>
              <a:rPr lang="en-US" dirty="0">
                <a:solidFill>
                  <a:srgbClr val="FFFFFF"/>
                </a:solidFill>
              </a:rPr>
              <a:t>Acknowledgements </a:t>
            </a:r>
          </a:p>
        </p:txBody>
      </p:sp>
      <p:sp>
        <p:nvSpPr>
          <p:cNvPr id="3" name="Text Placeholder 2">
            <a:extLst>
              <a:ext uri="{FF2B5EF4-FFF2-40B4-BE49-F238E27FC236}">
                <a16:creationId xmlns:a16="http://schemas.microsoft.com/office/drawing/2014/main" id="{E56A29D2-14FF-4948-BE13-23A524A99BAE}"/>
              </a:ext>
            </a:extLst>
          </p:cNvPr>
          <p:cNvSpPr>
            <a:spLocks noGrp="1"/>
          </p:cNvSpPr>
          <p:nvPr>
            <p:ph type="body" idx="1"/>
          </p:nvPr>
        </p:nvSpPr>
        <p:spPr>
          <a:xfrm>
            <a:off x="1524000" y="3081718"/>
            <a:ext cx="9144000" cy="2687486"/>
          </a:xfrm>
        </p:spPr>
        <p:txBody>
          <a:bodyPr vert="horz" lIns="91440" tIns="45720" rIns="91440" bIns="45720" rtlCol="0">
            <a:noAutofit/>
          </a:bodyPr>
          <a:lstStyle/>
          <a:p>
            <a:pPr algn="ctr"/>
            <a:r>
              <a:rPr lang="en-US" sz="2800" dirty="0">
                <a:solidFill>
                  <a:srgbClr val="FFFFFF"/>
                </a:solidFill>
              </a:rPr>
              <a:t>Professor Hiroshi SAGARA</a:t>
            </a:r>
          </a:p>
          <a:p>
            <a:pPr algn="ctr"/>
            <a:r>
              <a:rPr lang="en-US" sz="2800" dirty="0">
                <a:solidFill>
                  <a:srgbClr val="FFFFFF"/>
                </a:solidFill>
              </a:rPr>
              <a:t>Tokyo Tech summer program staff</a:t>
            </a:r>
          </a:p>
          <a:p>
            <a:pPr algn="ctr"/>
            <a:r>
              <a:rPr lang="en-US" sz="2800" dirty="0">
                <a:solidFill>
                  <a:srgbClr val="FFFFFF"/>
                </a:solidFill>
              </a:rPr>
              <a:t>Laboratory colleagues</a:t>
            </a:r>
          </a:p>
          <a:p>
            <a:pPr algn="ctr"/>
            <a:r>
              <a:rPr lang="en-US" sz="2800" dirty="0">
                <a:solidFill>
                  <a:srgbClr val="FFFFFF"/>
                </a:solidFill>
              </a:rPr>
              <a:t>Tokyo Institute of Technology </a:t>
            </a:r>
          </a:p>
          <a:p>
            <a:pPr algn="ctr"/>
            <a:r>
              <a:rPr lang="en-US" sz="2800" dirty="0">
                <a:solidFill>
                  <a:srgbClr val="FFFFFF"/>
                </a:solidFill>
              </a:rPr>
              <a:t>UC Berkeley</a:t>
            </a:r>
          </a:p>
          <a:p>
            <a:pPr algn="ctr"/>
            <a:r>
              <a:rPr lang="en-US" sz="2800" dirty="0">
                <a:solidFill>
                  <a:srgbClr val="FFFFFF"/>
                </a:solidFill>
              </a:rPr>
              <a:t>Japan Student Services Organization (JASSO)</a:t>
            </a:r>
          </a:p>
        </p:txBody>
      </p:sp>
    </p:spTree>
    <p:extLst>
      <p:ext uri="{BB962C8B-B14F-4D97-AF65-F5344CB8AC3E}">
        <p14:creationId xmlns:p14="http://schemas.microsoft.com/office/powerpoint/2010/main" val="251377080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4" name="Picture 8" descr="Image result for nuclear explosive device">
            <a:extLst>
              <a:ext uri="{FF2B5EF4-FFF2-40B4-BE49-F238E27FC236}">
                <a16:creationId xmlns:a16="http://schemas.microsoft.com/office/drawing/2014/main" id="{87364BA5-30FE-4A38-9FAC-39B1E2E02FA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425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A502A2-05F6-4FBB-A50B-1D4A9D14B4C4}"/>
              </a:ext>
            </a:extLst>
          </p:cNvPr>
          <p:cNvSpPr>
            <a:spLocks noGrp="1"/>
          </p:cNvSpPr>
          <p:nvPr>
            <p:ph type="title"/>
          </p:nvPr>
        </p:nvSpPr>
        <p:spPr>
          <a:xfrm>
            <a:off x="801278" y="1169496"/>
            <a:ext cx="10589444" cy="2900518"/>
          </a:xfrm>
        </p:spPr>
        <p:txBody>
          <a:bodyPr vert="horz" lIns="91440" tIns="45720" rIns="91440" bIns="45720" rtlCol="0" anchor="b">
            <a:normAutofit/>
          </a:bodyPr>
          <a:lstStyle/>
          <a:p>
            <a:pPr algn="ctr"/>
            <a:r>
              <a:rPr lang="en-US" dirty="0">
                <a:solidFill>
                  <a:srgbClr val="FFFFFF"/>
                </a:solidFill>
              </a:rPr>
              <a:t>MCNP4 – Particle Transport Code</a:t>
            </a:r>
          </a:p>
        </p:txBody>
      </p:sp>
      <p:sp>
        <p:nvSpPr>
          <p:cNvPr id="3" name="Text Placeholder 2">
            <a:extLst>
              <a:ext uri="{FF2B5EF4-FFF2-40B4-BE49-F238E27FC236}">
                <a16:creationId xmlns:a16="http://schemas.microsoft.com/office/drawing/2014/main" id="{AB2496F9-8D69-4F6A-8E60-FE98F60C3C88}"/>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Evaluating Bare Critical Mass, Attractiveness and Safety</a:t>
            </a:r>
          </a:p>
        </p:txBody>
      </p:sp>
    </p:spTree>
    <p:extLst>
      <p:ext uri="{BB962C8B-B14F-4D97-AF65-F5344CB8AC3E}">
        <p14:creationId xmlns:p14="http://schemas.microsoft.com/office/powerpoint/2010/main" val="72552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602"/>
    </mc:Choice>
    <mc:Fallback xmlns="">
      <p:transition spd="slow" advTm="356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F68C-F192-4DEC-9129-7FB5C69BDCA8}"/>
              </a:ext>
            </a:extLst>
          </p:cNvPr>
          <p:cNvSpPr>
            <a:spLocks noGrp="1"/>
          </p:cNvSpPr>
          <p:nvPr>
            <p:ph type="title"/>
          </p:nvPr>
        </p:nvSpPr>
        <p:spPr>
          <a:xfrm>
            <a:off x="838199" y="253848"/>
            <a:ext cx="10515600" cy="1325563"/>
          </a:xfrm>
        </p:spPr>
        <p:txBody>
          <a:bodyPr/>
          <a:lstStyle/>
          <a:p>
            <a:pPr algn="ctr"/>
            <a:r>
              <a:rPr lang="en-US" dirty="0"/>
              <a:t>Bare Critical Mass</a:t>
            </a:r>
          </a:p>
        </p:txBody>
      </p:sp>
      <p:pic>
        <p:nvPicPr>
          <p:cNvPr id="10245" name="Picture 2" descr="Image result for bare critical mass">
            <a:extLst>
              <a:ext uri="{FF2B5EF4-FFF2-40B4-BE49-F238E27FC236}">
                <a16:creationId xmlns:a16="http://schemas.microsoft.com/office/drawing/2014/main" id="{E4EFEBC0-DC1B-4596-B105-C491FEC88B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52950" y="1570184"/>
            <a:ext cx="7886098" cy="4968240"/>
          </a:xfrm>
        </p:spPr>
      </p:pic>
    </p:spTree>
    <p:extLst>
      <p:ext uri="{BB962C8B-B14F-4D97-AF65-F5344CB8AC3E}">
        <p14:creationId xmlns:p14="http://schemas.microsoft.com/office/powerpoint/2010/main" val="4064166854"/>
      </p:ext>
    </p:extLst>
  </p:cSld>
  <p:clrMapOvr>
    <a:masterClrMapping/>
  </p:clrMapOvr>
  <mc:AlternateContent xmlns:mc="http://schemas.openxmlformats.org/markup-compatibility/2006" xmlns:p14="http://schemas.microsoft.com/office/powerpoint/2010/main">
    <mc:Choice Requires="p14">
      <p:transition spd="slow" p14:dur="2000" advTm="48174"/>
    </mc:Choice>
    <mc:Fallback xmlns="">
      <p:transition spd="slow" advTm="4817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326E-017A-470D-888A-19E7F5EAB709}"/>
              </a:ext>
            </a:extLst>
          </p:cNvPr>
          <p:cNvSpPr>
            <a:spLocks noGrp="1"/>
          </p:cNvSpPr>
          <p:nvPr>
            <p:ph type="title"/>
          </p:nvPr>
        </p:nvSpPr>
        <p:spPr>
          <a:xfrm>
            <a:off x="838200" y="298013"/>
            <a:ext cx="10515600" cy="1325563"/>
          </a:xfrm>
        </p:spPr>
        <p:txBody>
          <a:bodyPr/>
          <a:lstStyle/>
          <a:p>
            <a:r>
              <a:rPr lang="en-US" dirty="0"/>
              <a:t>Exercise 1: BCM of U-235 and Pu-239</a:t>
            </a:r>
          </a:p>
        </p:txBody>
      </p:sp>
      <p:sp>
        <p:nvSpPr>
          <p:cNvPr id="4" name="円/楕円 7">
            <a:extLst>
              <a:ext uri="{FF2B5EF4-FFF2-40B4-BE49-F238E27FC236}">
                <a16:creationId xmlns:a16="http://schemas.microsoft.com/office/drawing/2014/main" id="{5E333002-9AD0-4793-8671-3F707846469C}"/>
              </a:ext>
            </a:extLst>
          </p:cNvPr>
          <p:cNvSpPr/>
          <p:nvPr/>
        </p:nvSpPr>
        <p:spPr>
          <a:xfrm>
            <a:off x="1289803" y="4582532"/>
            <a:ext cx="151216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r>
              <a:rPr lang="en-US" altLang="ja-JP" dirty="0"/>
              <a:t>U-235 or</a:t>
            </a:r>
          </a:p>
          <a:p>
            <a:pPr algn="ctr"/>
            <a:r>
              <a:rPr lang="en-US" altLang="ja-JP" dirty="0"/>
              <a:t>Pu-239</a:t>
            </a:r>
            <a:r>
              <a:rPr lang="ja-JP" altLang="en-US" sz="2400" dirty="0"/>
              <a:t> </a:t>
            </a:r>
            <a:r>
              <a:rPr lang="en-US" altLang="ja-JP" dirty="0"/>
              <a:t>metal sphere</a:t>
            </a:r>
            <a:endParaRPr lang="en-US" altLang="ja-JP" sz="2800" dirty="0"/>
          </a:p>
        </p:txBody>
      </p:sp>
      <p:sp>
        <p:nvSpPr>
          <p:cNvPr id="5" name="テキスト ボックス 8">
            <a:extLst>
              <a:ext uri="{FF2B5EF4-FFF2-40B4-BE49-F238E27FC236}">
                <a16:creationId xmlns:a16="http://schemas.microsoft.com/office/drawing/2014/main" id="{2323986B-95CC-4212-9F8C-3F4B349D6BF8}"/>
              </a:ext>
            </a:extLst>
          </p:cNvPr>
          <p:cNvSpPr txBox="1"/>
          <p:nvPr/>
        </p:nvSpPr>
        <p:spPr>
          <a:xfrm>
            <a:off x="2155640" y="6294755"/>
            <a:ext cx="646331" cy="400110"/>
          </a:xfrm>
          <a:prstGeom prst="rect">
            <a:avLst/>
          </a:prstGeom>
          <a:noFill/>
        </p:spPr>
        <p:txBody>
          <a:bodyPr wrap="none" rtlCol="0">
            <a:spAutoFit/>
          </a:bodyPr>
          <a:lstStyle/>
          <a:p>
            <a:r>
              <a:rPr lang="en-US" altLang="ja-JP" sz="2000" dirty="0"/>
              <a:t>r cm</a:t>
            </a:r>
            <a:endParaRPr kumimoji="1" lang="ja-JP" altLang="en-US" sz="2000" dirty="0"/>
          </a:p>
        </p:txBody>
      </p:sp>
      <p:cxnSp>
        <p:nvCxnSpPr>
          <p:cNvPr id="6" name="直線矢印コネクタ 9">
            <a:extLst>
              <a:ext uri="{FF2B5EF4-FFF2-40B4-BE49-F238E27FC236}">
                <a16:creationId xmlns:a16="http://schemas.microsoft.com/office/drawing/2014/main" id="{B48B8E70-76D8-47E9-96C3-F8FB2DD81303}"/>
              </a:ext>
            </a:extLst>
          </p:cNvPr>
          <p:cNvCxnSpPr/>
          <p:nvPr/>
        </p:nvCxnSpPr>
        <p:spPr>
          <a:xfrm>
            <a:off x="2045887" y="6256195"/>
            <a:ext cx="498628" cy="0"/>
          </a:xfrm>
          <a:prstGeom prst="straightConnector1">
            <a:avLst/>
          </a:prstGeom>
          <a:ln w="127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1CA07041-7B0A-4E19-8DF0-2675A0EE703A}"/>
              </a:ext>
            </a:extLst>
          </p:cNvPr>
          <p:cNvGraphicFramePr>
            <a:graphicFrameLocks/>
          </p:cNvGraphicFramePr>
          <p:nvPr/>
        </p:nvGraphicFramePr>
        <p:xfrm>
          <a:off x="3612494" y="1499532"/>
          <a:ext cx="8579506" cy="524941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a:extLst>
              <a:ext uri="{FF2B5EF4-FFF2-40B4-BE49-F238E27FC236}">
                <a16:creationId xmlns:a16="http://schemas.microsoft.com/office/drawing/2014/main" id="{5D95C006-00FF-4F4A-8548-339A38E6C384}"/>
              </a:ext>
            </a:extLst>
          </p:cNvPr>
          <p:cNvGraphicFramePr>
            <a:graphicFrameLocks noGrp="1"/>
          </p:cNvGraphicFramePr>
          <p:nvPr/>
        </p:nvGraphicFramePr>
        <p:xfrm>
          <a:off x="220525" y="2053405"/>
          <a:ext cx="3507959" cy="971436"/>
        </p:xfrm>
        <a:graphic>
          <a:graphicData uri="http://schemas.openxmlformats.org/drawingml/2006/table">
            <a:tbl>
              <a:tblPr>
                <a:tableStyleId>{073A0DAA-6AF3-43AB-8588-CEC1D06C72B9}</a:tableStyleId>
              </a:tblPr>
              <a:tblGrid>
                <a:gridCol w="1124346">
                  <a:extLst>
                    <a:ext uri="{9D8B030D-6E8A-4147-A177-3AD203B41FA5}">
                      <a16:colId xmlns:a16="http://schemas.microsoft.com/office/drawing/2014/main" val="3414322442"/>
                    </a:ext>
                  </a:extLst>
                </a:gridCol>
                <a:gridCol w="1259267">
                  <a:extLst>
                    <a:ext uri="{9D8B030D-6E8A-4147-A177-3AD203B41FA5}">
                      <a16:colId xmlns:a16="http://schemas.microsoft.com/office/drawing/2014/main" val="3096178145"/>
                    </a:ext>
                  </a:extLst>
                </a:gridCol>
                <a:gridCol w="1124346">
                  <a:extLst>
                    <a:ext uri="{9D8B030D-6E8A-4147-A177-3AD203B41FA5}">
                      <a16:colId xmlns:a16="http://schemas.microsoft.com/office/drawing/2014/main" val="1540769334"/>
                    </a:ext>
                  </a:extLst>
                </a:gridCol>
              </a:tblGrid>
              <a:tr h="323812">
                <a:tc>
                  <a:txBody>
                    <a:bodyPr/>
                    <a:lstStyle/>
                    <a:p>
                      <a:pPr algn="ctr" fontAlgn="b"/>
                      <a:r>
                        <a:rPr lang="en-US" sz="1900" u="none" strike="noStrike" dirty="0">
                          <a:effectLst/>
                        </a:rPr>
                        <a:t>Isotope</a:t>
                      </a:r>
                      <a:endParaRPr lang="en-US" sz="1900" b="1"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radius (cm)</a:t>
                      </a:r>
                      <a:endParaRPr lang="en-US" sz="1900" b="1"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k-eff</a:t>
                      </a:r>
                      <a:endParaRPr lang="en-US" sz="1900" b="1" i="0" u="none" strike="noStrike" dirty="0">
                        <a:solidFill>
                          <a:srgbClr val="000000"/>
                        </a:solidFill>
                        <a:effectLst/>
                        <a:latin typeface="Calibri" panose="020F0502020204030204" pitchFamily="34" charset="0"/>
                      </a:endParaRPr>
                    </a:p>
                  </a:txBody>
                  <a:tcPr marL="6747" marR="6747" marT="6747" marB="0" anchor="b"/>
                </a:tc>
                <a:extLst>
                  <a:ext uri="{0D108BD9-81ED-4DB2-BD59-A6C34878D82A}">
                    <a16:rowId xmlns:a16="http://schemas.microsoft.com/office/drawing/2014/main" val="586253421"/>
                  </a:ext>
                </a:extLst>
              </a:tr>
              <a:tr h="323812">
                <a:tc>
                  <a:txBody>
                    <a:bodyPr/>
                    <a:lstStyle/>
                    <a:p>
                      <a:pPr algn="ctr" fontAlgn="b"/>
                      <a:r>
                        <a:rPr lang="en-US" sz="1900" u="none" strike="noStrike" dirty="0">
                          <a:effectLst/>
                        </a:rPr>
                        <a:t>U-235</a:t>
                      </a:r>
                      <a:endParaRPr lang="en-US" sz="1900" b="1"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8.28</a:t>
                      </a:r>
                      <a:endParaRPr lang="en-US" sz="1900" b="0"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1.00054</a:t>
                      </a:r>
                      <a:endParaRPr lang="en-US" sz="1900" b="0" i="0" u="none" strike="noStrike" dirty="0">
                        <a:solidFill>
                          <a:srgbClr val="000000"/>
                        </a:solidFill>
                        <a:effectLst/>
                        <a:latin typeface="Calibri" panose="020F0502020204030204" pitchFamily="34" charset="0"/>
                      </a:endParaRPr>
                    </a:p>
                  </a:txBody>
                  <a:tcPr marL="6747" marR="6747" marT="6747" marB="0" anchor="b"/>
                </a:tc>
                <a:extLst>
                  <a:ext uri="{0D108BD9-81ED-4DB2-BD59-A6C34878D82A}">
                    <a16:rowId xmlns:a16="http://schemas.microsoft.com/office/drawing/2014/main" val="2312637939"/>
                  </a:ext>
                </a:extLst>
              </a:tr>
              <a:tr h="323812">
                <a:tc>
                  <a:txBody>
                    <a:bodyPr/>
                    <a:lstStyle/>
                    <a:p>
                      <a:pPr algn="ctr" fontAlgn="b"/>
                      <a:r>
                        <a:rPr lang="en-US" sz="1900" u="none" strike="noStrike" dirty="0">
                          <a:effectLst/>
                        </a:rPr>
                        <a:t>Pu-239</a:t>
                      </a:r>
                      <a:endParaRPr lang="en-US" sz="1900" b="1"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4.96</a:t>
                      </a:r>
                      <a:endParaRPr lang="en-US" sz="1900" b="0" i="0" u="none" strike="noStrike" dirty="0">
                        <a:solidFill>
                          <a:srgbClr val="000000"/>
                        </a:solidFill>
                        <a:effectLst/>
                        <a:latin typeface="Calibri" panose="020F0502020204030204" pitchFamily="34" charset="0"/>
                      </a:endParaRPr>
                    </a:p>
                  </a:txBody>
                  <a:tcPr marL="6747" marR="6747" marT="6747" marB="0" anchor="b"/>
                </a:tc>
                <a:tc>
                  <a:txBody>
                    <a:bodyPr/>
                    <a:lstStyle/>
                    <a:p>
                      <a:pPr algn="ctr" fontAlgn="b"/>
                      <a:r>
                        <a:rPr lang="en-US" sz="1900" u="none" strike="noStrike" dirty="0">
                          <a:effectLst/>
                        </a:rPr>
                        <a:t>1.00018</a:t>
                      </a:r>
                      <a:endParaRPr lang="en-US" sz="1900" b="0" i="0" u="none" strike="noStrike" dirty="0">
                        <a:solidFill>
                          <a:srgbClr val="000000"/>
                        </a:solidFill>
                        <a:effectLst/>
                        <a:latin typeface="Calibri" panose="020F0502020204030204" pitchFamily="34" charset="0"/>
                      </a:endParaRPr>
                    </a:p>
                  </a:txBody>
                  <a:tcPr marL="6747" marR="6747" marT="6747" marB="0" anchor="b"/>
                </a:tc>
                <a:extLst>
                  <a:ext uri="{0D108BD9-81ED-4DB2-BD59-A6C34878D82A}">
                    <a16:rowId xmlns:a16="http://schemas.microsoft.com/office/drawing/2014/main" val="2903450224"/>
                  </a:ext>
                </a:extLst>
              </a:tr>
            </a:tbl>
          </a:graphicData>
        </a:graphic>
      </p:graphicFrame>
      <p:sp>
        <p:nvSpPr>
          <p:cNvPr id="10" name="Rectangle 9">
            <a:extLst>
              <a:ext uri="{FF2B5EF4-FFF2-40B4-BE49-F238E27FC236}">
                <a16:creationId xmlns:a16="http://schemas.microsoft.com/office/drawing/2014/main" id="{6B326452-1B32-4CEF-9D49-8FCB3EC8FEF1}"/>
              </a:ext>
            </a:extLst>
          </p:cNvPr>
          <p:cNvSpPr/>
          <p:nvPr/>
        </p:nvSpPr>
        <p:spPr>
          <a:xfrm>
            <a:off x="137996" y="3265708"/>
            <a:ext cx="3590488" cy="954107"/>
          </a:xfrm>
          <a:prstGeom prst="rect">
            <a:avLst/>
          </a:prstGeom>
        </p:spPr>
        <p:txBody>
          <a:bodyPr wrap="square">
            <a:spAutoFit/>
          </a:bodyPr>
          <a:lstStyle/>
          <a:p>
            <a:pPr algn="ctr">
              <a:buNone/>
            </a:pPr>
            <a:r>
              <a:rPr lang="en-US" altLang="ja-JP" sz="2800" dirty="0"/>
              <a:t>BCM U-235 = </a:t>
            </a:r>
            <a:r>
              <a:rPr lang="en-US" altLang="ja-JP" sz="2800" b="1" dirty="0"/>
              <a:t>45.29 kg</a:t>
            </a:r>
            <a:endParaRPr lang="en-US" altLang="ja-JP" sz="2800" b="1" u="sng" dirty="0"/>
          </a:p>
          <a:p>
            <a:pPr algn="ctr">
              <a:buNone/>
            </a:pPr>
            <a:r>
              <a:rPr lang="en-US" altLang="ja-JP" sz="2800" dirty="0"/>
              <a:t>BCM Pu-239 = </a:t>
            </a:r>
            <a:r>
              <a:rPr lang="en-US" altLang="ja-JP" sz="2800" b="1" dirty="0"/>
              <a:t>10.12 kg</a:t>
            </a:r>
            <a:endParaRPr lang="en-US" altLang="ja-JP" sz="2800" b="1" u="sng" dirty="0"/>
          </a:p>
        </p:txBody>
      </p:sp>
    </p:spTree>
    <p:extLst>
      <p:ext uri="{BB962C8B-B14F-4D97-AF65-F5344CB8AC3E}">
        <p14:creationId xmlns:p14="http://schemas.microsoft.com/office/powerpoint/2010/main" val="4036756742"/>
      </p:ext>
    </p:extLst>
  </p:cSld>
  <p:clrMapOvr>
    <a:masterClrMapping/>
  </p:clrMapOvr>
  <mc:AlternateContent xmlns:mc="http://schemas.openxmlformats.org/markup-compatibility/2006" xmlns:p14="http://schemas.microsoft.com/office/powerpoint/2010/main">
    <mc:Choice Requires="p14">
      <p:transition spd="slow" p14:dur="2000" advTm="2467"/>
    </mc:Choice>
    <mc:Fallback xmlns="">
      <p:transition spd="slow" advTm="246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3AAB2-BE65-404E-B6F7-F971D8485108}"/>
              </a:ext>
            </a:extLst>
          </p:cNvPr>
          <p:cNvSpPr>
            <a:spLocks noGrp="1"/>
          </p:cNvSpPr>
          <p:nvPr>
            <p:ph type="title"/>
          </p:nvPr>
        </p:nvSpPr>
        <p:spPr>
          <a:xfrm>
            <a:off x="838200" y="160354"/>
            <a:ext cx="10515600" cy="1325563"/>
          </a:xfrm>
        </p:spPr>
        <p:txBody>
          <a:bodyPr/>
          <a:lstStyle/>
          <a:p>
            <a:r>
              <a:rPr lang="en-US" dirty="0"/>
              <a:t>Exercise 2: BCM of different U-enrichment</a:t>
            </a:r>
          </a:p>
        </p:txBody>
      </p:sp>
      <p:graphicFrame>
        <p:nvGraphicFramePr>
          <p:cNvPr id="4" name="Chart 3">
            <a:extLst>
              <a:ext uri="{FF2B5EF4-FFF2-40B4-BE49-F238E27FC236}">
                <a16:creationId xmlns:a16="http://schemas.microsoft.com/office/drawing/2014/main" id="{DA0E75A7-1205-438C-B1FD-5DAAD50F5901}"/>
              </a:ext>
            </a:extLst>
          </p:cNvPr>
          <p:cNvGraphicFramePr>
            <a:graphicFrameLocks/>
          </p:cNvGraphicFramePr>
          <p:nvPr/>
        </p:nvGraphicFramePr>
        <p:xfrm>
          <a:off x="985707" y="1485917"/>
          <a:ext cx="9647339" cy="341744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07703104-93E2-41E2-A777-49920B568D2C}"/>
              </a:ext>
            </a:extLst>
          </p:cNvPr>
          <p:cNvGraphicFramePr>
            <a:graphicFrameLocks noGrp="1"/>
          </p:cNvGraphicFramePr>
          <p:nvPr>
            <p:extLst>
              <p:ext uri="{D42A27DB-BD31-4B8C-83A1-F6EECF244321}">
                <p14:modId xmlns:p14="http://schemas.microsoft.com/office/powerpoint/2010/main" val="1172234026"/>
              </p:ext>
            </p:extLst>
          </p:nvPr>
        </p:nvGraphicFramePr>
        <p:xfrm>
          <a:off x="3678834" y="4982093"/>
          <a:ext cx="4834332" cy="1715553"/>
        </p:xfrm>
        <a:graphic>
          <a:graphicData uri="http://schemas.openxmlformats.org/drawingml/2006/table">
            <a:tbl>
              <a:tblPr>
                <a:tableStyleId>{073A0DAA-6AF3-43AB-8588-CEC1D06C72B9}</a:tableStyleId>
              </a:tblPr>
              <a:tblGrid>
                <a:gridCol w="1457974">
                  <a:extLst>
                    <a:ext uri="{9D8B030D-6E8A-4147-A177-3AD203B41FA5}">
                      <a16:colId xmlns:a16="http://schemas.microsoft.com/office/drawing/2014/main" val="1047551476"/>
                    </a:ext>
                  </a:extLst>
                </a:gridCol>
                <a:gridCol w="1151031">
                  <a:extLst>
                    <a:ext uri="{9D8B030D-6E8A-4147-A177-3AD203B41FA5}">
                      <a16:colId xmlns:a16="http://schemas.microsoft.com/office/drawing/2014/main" val="929364137"/>
                    </a:ext>
                  </a:extLst>
                </a:gridCol>
                <a:gridCol w="1289155">
                  <a:extLst>
                    <a:ext uri="{9D8B030D-6E8A-4147-A177-3AD203B41FA5}">
                      <a16:colId xmlns:a16="http://schemas.microsoft.com/office/drawing/2014/main" val="1239800270"/>
                    </a:ext>
                  </a:extLst>
                </a:gridCol>
                <a:gridCol w="936172">
                  <a:extLst>
                    <a:ext uri="{9D8B030D-6E8A-4147-A177-3AD203B41FA5}">
                      <a16:colId xmlns:a16="http://schemas.microsoft.com/office/drawing/2014/main" val="1316753982"/>
                    </a:ext>
                  </a:extLst>
                </a:gridCol>
              </a:tblGrid>
              <a:tr h="245079">
                <a:tc>
                  <a:txBody>
                    <a:bodyPr/>
                    <a:lstStyle/>
                    <a:p>
                      <a:pPr algn="ctr" fontAlgn="b"/>
                      <a:r>
                        <a:rPr lang="en-US" sz="1400" u="none" strike="noStrike" dirty="0">
                          <a:effectLst/>
                        </a:rPr>
                        <a:t>Enrichment (wt..%)</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BCM (kg)</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k-eff</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radius (cm)</a:t>
                      </a:r>
                      <a:endParaRPr lang="en-US" sz="1400" b="1"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791977657"/>
                  </a:ext>
                </a:extLst>
              </a:tr>
              <a:tr h="245079">
                <a:tc>
                  <a:txBody>
                    <a:bodyPr/>
                    <a:lstStyle/>
                    <a:p>
                      <a:pPr algn="ctr" fontAlgn="b"/>
                      <a:r>
                        <a:rPr lang="en-US" sz="1400" u="none" strike="noStrike" dirty="0">
                          <a:effectLst/>
                        </a:rPr>
                        <a:t>0.72</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0.43197</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220898920"/>
                  </a:ext>
                </a:extLst>
              </a:tr>
              <a:tr h="245079">
                <a:tc>
                  <a:txBody>
                    <a:bodyPr/>
                    <a:lstStyle/>
                    <a:p>
                      <a:pPr algn="ctr" fontAlgn="b"/>
                      <a:r>
                        <a:rPr lang="en-US" sz="1400" u="none" strike="noStrike" dirty="0">
                          <a:effectLst/>
                        </a:rPr>
                        <a:t>5</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0.94089</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17321417"/>
                  </a:ext>
                </a:extLst>
              </a:tr>
              <a:tr h="245079">
                <a:tc>
                  <a:txBody>
                    <a:bodyPr/>
                    <a:lstStyle/>
                    <a:p>
                      <a:pPr algn="ctr" fontAlgn="b"/>
                      <a:r>
                        <a:rPr lang="en-US" sz="1400" u="none" strike="noStrike" dirty="0">
                          <a:effectLst/>
                        </a:rPr>
                        <a:t>10</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4448</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1.00092</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38.2</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286038522"/>
                  </a:ext>
                </a:extLst>
              </a:tr>
              <a:tr h="245079">
                <a:tc>
                  <a:txBody>
                    <a:bodyPr/>
                    <a:lstStyle/>
                    <a:p>
                      <a:pPr algn="ctr" fontAlgn="b"/>
                      <a:r>
                        <a:rPr lang="en-US" sz="1400" u="none" strike="noStrike" dirty="0">
                          <a:effectLst/>
                        </a:rPr>
                        <a:t>20</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815</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0.99948</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21.7</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13577844"/>
                  </a:ext>
                </a:extLst>
              </a:tr>
              <a:tr h="245079">
                <a:tc>
                  <a:txBody>
                    <a:bodyPr/>
                    <a:lstStyle/>
                    <a:p>
                      <a:pPr algn="ctr" fontAlgn="b"/>
                      <a:r>
                        <a:rPr lang="en-US" sz="1400" u="none" strike="noStrike" dirty="0">
                          <a:effectLst/>
                        </a:rPr>
                        <a:t>50</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154</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0.99907</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12.45</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933657502"/>
                  </a:ext>
                </a:extLst>
              </a:tr>
              <a:tr h="245079">
                <a:tc>
                  <a:txBody>
                    <a:bodyPr/>
                    <a:lstStyle/>
                    <a:p>
                      <a:pPr algn="ctr" fontAlgn="b"/>
                      <a:r>
                        <a:rPr lang="en-US" sz="1400" u="none" strike="noStrike" dirty="0">
                          <a:effectLst/>
                        </a:rPr>
                        <a:t>100</a:t>
                      </a:r>
                      <a:endParaRPr lang="en-US" sz="1400" b="1"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46</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1.00042</a:t>
                      </a:r>
                      <a:endParaRPr lang="en-US"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400" u="none" strike="noStrike" dirty="0">
                          <a:effectLst/>
                        </a:rPr>
                        <a:t>8.3</a:t>
                      </a:r>
                      <a:endParaRPr lang="en-US" sz="14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168068680"/>
                  </a:ext>
                </a:extLst>
              </a:tr>
            </a:tbl>
          </a:graphicData>
        </a:graphic>
      </p:graphicFrame>
      <p:sp>
        <p:nvSpPr>
          <p:cNvPr id="5" name="コンテンツ プレースホルダ 2">
            <a:extLst>
              <a:ext uri="{FF2B5EF4-FFF2-40B4-BE49-F238E27FC236}">
                <a16:creationId xmlns:a16="http://schemas.microsoft.com/office/drawing/2014/main" id="{72C4683F-66BD-4553-AAC3-39ACB39CA298}"/>
              </a:ext>
            </a:extLst>
          </p:cNvPr>
          <p:cNvSpPr>
            <a:spLocks noGrp="1"/>
          </p:cNvSpPr>
          <p:nvPr>
            <p:ph idx="1"/>
          </p:nvPr>
        </p:nvSpPr>
        <p:spPr>
          <a:xfrm>
            <a:off x="314453" y="5213758"/>
            <a:ext cx="3095672" cy="1644242"/>
          </a:xfrm>
        </p:spPr>
        <p:txBody>
          <a:bodyPr>
            <a:normAutofit/>
          </a:bodyPr>
          <a:lstStyle/>
          <a:p>
            <a:pPr>
              <a:buNone/>
            </a:pPr>
            <a:r>
              <a:rPr lang="en-US" altLang="ja-JP" dirty="0"/>
              <a:t>Mass density: </a:t>
            </a:r>
          </a:p>
          <a:p>
            <a:pPr>
              <a:buNone/>
            </a:pPr>
            <a:r>
              <a:rPr lang="en-US" altLang="ja-JP" dirty="0"/>
              <a:t>U-metal 19.05 g/cc</a:t>
            </a:r>
          </a:p>
        </p:txBody>
      </p:sp>
      <p:sp>
        <p:nvSpPr>
          <p:cNvPr id="9" name="円/楕円 7">
            <a:extLst>
              <a:ext uri="{FF2B5EF4-FFF2-40B4-BE49-F238E27FC236}">
                <a16:creationId xmlns:a16="http://schemas.microsoft.com/office/drawing/2014/main" id="{EBC3B26B-3686-443A-A468-A29281EC7587}"/>
              </a:ext>
            </a:extLst>
          </p:cNvPr>
          <p:cNvSpPr/>
          <p:nvPr/>
        </p:nvSpPr>
        <p:spPr>
          <a:xfrm>
            <a:off x="10496720" y="4716760"/>
            <a:ext cx="151216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r>
              <a:rPr lang="en-US" altLang="ja-JP" dirty="0"/>
              <a:t>U metal sphere</a:t>
            </a:r>
            <a:endParaRPr lang="en-US" altLang="ja-JP" sz="2800" dirty="0"/>
          </a:p>
        </p:txBody>
      </p:sp>
      <p:sp>
        <p:nvSpPr>
          <p:cNvPr id="10" name="テキスト ボックス 8">
            <a:extLst>
              <a:ext uri="{FF2B5EF4-FFF2-40B4-BE49-F238E27FC236}">
                <a16:creationId xmlns:a16="http://schemas.microsoft.com/office/drawing/2014/main" id="{755D02A6-2045-40D9-AB12-924C3CCA1DD7}"/>
              </a:ext>
            </a:extLst>
          </p:cNvPr>
          <p:cNvSpPr txBox="1"/>
          <p:nvPr/>
        </p:nvSpPr>
        <p:spPr>
          <a:xfrm>
            <a:off x="11362557" y="6428983"/>
            <a:ext cx="646331" cy="400110"/>
          </a:xfrm>
          <a:prstGeom prst="rect">
            <a:avLst/>
          </a:prstGeom>
          <a:noFill/>
        </p:spPr>
        <p:txBody>
          <a:bodyPr wrap="none" rtlCol="0">
            <a:spAutoFit/>
          </a:bodyPr>
          <a:lstStyle/>
          <a:p>
            <a:r>
              <a:rPr lang="en-US" altLang="ja-JP" sz="2000" dirty="0"/>
              <a:t>r cm</a:t>
            </a:r>
            <a:endParaRPr kumimoji="1" lang="ja-JP" altLang="en-US" sz="2000" dirty="0"/>
          </a:p>
        </p:txBody>
      </p:sp>
      <p:cxnSp>
        <p:nvCxnSpPr>
          <p:cNvPr id="11" name="直線矢印コネクタ 9">
            <a:extLst>
              <a:ext uri="{FF2B5EF4-FFF2-40B4-BE49-F238E27FC236}">
                <a16:creationId xmlns:a16="http://schemas.microsoft.com/office/drawing/2014/main" id="{0C361999-DA5F-455D-AAF2-F8AC191FBDA5}"/>
              </a:ext>
            </a:extLst>
          </p:cNvPr>
          <p:cNvCxnSpPr/>
          <p:nvPr/>
        </p:nvCxnSpPr>
        <p:spPr>
          <a:xfrm>
            <a:off x="11252804" y="6390423"/>
            <a:ext cx="498628" cy="0"/>
          </a:xfrm>
          <a:prstGeom prst="straightConnector1">
            <a:avLst/>
          </a:prstGeom>
          <a:ln w="127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35443"/>
      </p:ext>
    </p:extLst>
  </p:cSld>
  <p:clrMapOvr>
    <a:masterClrMapping/>
  </p:clrMapOvr>
  <mc:AlternateContent xmlns:mc="http://schemas.openxmlformats.org/markup-compatibility/2006" xmlns:p14="http://schemas.microsoft.com/office/powerpoint/2010/main">
    <mc:Choice Requires="p14">
      <p:transition spd="slow" p14:dur="2000" advTm="78813"/>
    </mc:Choice>
    <mc:Fallback xmlns="">
      <p:transition spd="slow" advTm="7881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519FE11-E21D-4E07-964D-C7BF48DB2E7E}"/>
              </a:ext>
            </a:extLst>
          </p:cNvPr>
          <p:cNvSpPr>
            <a:spLocks noGrp="1"/>
          </p:cNvSpPr>
          <p:nvPr>
            <p:ph type="title"/>
          </p:nvPr>
        </p:nvSpPr>
        <p:spPr/>
        <p:txBody>
          <a:bodyPr>
            <a:normAutofit/>
          </a:bodyPr>
          <a:lstStyle/>
          <a:p>
            <a:r>
              <a:rPr kumimoji="1" lang="en-US" altLang="ja-JP" sz="3600" dirty="0"/>
              <a:t>Exercise 3: BCM of different material forms of Uranium</a:t>
            </a:r>
            <a:endParaRPr kumimoji="1" lang="ja-JP" altLang="en-US" sz="3600" dirty="0"/>
          </a:p>
        </p:txBody>
      </p:sp>
      <p:sp>
        <p:nvSpPr>
          <p:cNvPr id="5" name="コンテンツ プレースホルダ 2">
            <a:extLst>
              <a:ext uri="{FF2B5EF4-FFF2-40B4-BE49-F238E27FC236}">
                <a16:creationId xmlns:a16="http://schemas.microsoft.com/office/drawing/2014/main" id="{4F70B075-C235-4F39-8ACB-A1DA21A34A2F}"/>
              </a:ext>
            </a:extLst>
          </p:cNvPr>
          <p:cNvSpPr txBox="1">
            <a:spLocks/>
          </p:cNvSpPr>
          <p:nvPr/>
        </p:nvSpPr>
        <p:spPr>
          <a:xfrm>
            <a:off x="469648" y="1597690"/>
            <a:ext cx="11455301" cy="473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ja-JP" sz="2400" dirty="0"/>
              <a:t>Nuclide: U-235</a:t>
            </a:r>
          </a:p>
          <a:p>
            <a:pPr>
              <a:buFont typeface="Arial" panose="020B0604020202020204" pitchFamily="34" charset="0"/>
              <a:buNone/>
            </a:pPr>
            <a:r>
              <a:rPr lang="en-US" altLang="ja-JP" sz="2400" dirty="0"/>
              <a:t>Material form: U-Metal, UO2, (U,Zr)O2</a:t>
            </a:r>
          </a:p>
          <a:p>
            <a:pPr>
              <a:buFont typeface="Arial" panose="020B0604020202020204" pitchFamily="34" charset="0"/>
              <a:buNone/>
            </a:pPr>
            <a:r>
              <a:rPr lang="en-US" altLang="ja-JP" sz="2400" dirty="0"/>
              <a:t>Mass density: U-metal 19.05 g/cc, UO2 10.96gcc, </a:t>
            </a:r>
          </a:p>
          <a:p>
            <a:pPr>
              <a:buFont typeface="Arial" panose="020B0604020202020204" pitchFamily="34" charset="0"/>
              <a:buNone/>
            </a:pPr>
            <a:r>
              <a:rPr lang="en-US" altLang="ja-JP" sz="2400" dirty="0"/>
              <a:t>			(U,Zr)O2 6.0g/cc, U:Zr=1:3 in atom</a:t>
            </a:r>
          </a:p>
          <a:p>
            <a:pPr>
              <a:buFont typeface="Arial" panose="020B0604020202020204" pitchFamily="34" charset="0"/>
              <a:buNone/>
            </a:pPr>
            <a:endParaRPr lang="en-US" altLang="ja-JP" sz="2400" dirty="0"/>
          </a:p>
          <a:p>
            <a:pPr>
              <a:buFont typeface="Arial" panose="020B0604020202020204" pitchFamily="34" charset="0"/>
              <a:buNone/>
            </a:pPr>
            <a:r>
              <a:rPr lang="en-US" altLang="ja-JP" sz="2400" dirty="0"/>
              <a:t>BCM  U-Metal  =  </a:t>
            </a:r>
            <a:r>
              <a:rPr lang="en-US" altLang="ja-JP" sz="2400" b="1" dirty="0"/>
              <a:t>45.63 kg-U</a:t>
            </a:r>
            <a:r>
              <a:rPr lang="en-US" altLang="ja-JP" sz="2400" dirty="0"/>
              <a:t>, 45.63 kg-total</a:t>
            </a:r>
          </a:p>
          <a:p>
            <a:pPr>
              <a:buFont typeface="Arial" panose="020B0604020202020204" pitchFamily="34" charset="0"/>
              <a:buNone/>
            </a:pPr>
            <a:r>
              <a:rPr lang="en-US" altLang="ja-JP" sz="2400" dirty="0"/>
              <a:t>BCM  UO2        =   </a:t>
            </a:r>
            <a:r>
              <a:rPr lang="en-US" altLang="ja-JP" sz="2400" b="1" dirty="0"/>
              <a:t>92.44 kg-U</a:t>
            </a:r>
            <a:r>
              <a:rPr lang="en-US" altLang="ja-JP" sz="2400" dirty="0"/>
              <a:t>, 104.87 kg-total</a:t>
            </a:r>
          </a:p>
          <a:p>
            <a:pPr>
              <a:buFont typeface="Arial" panose="020B0604020202020204" pitchFamily="34" charset="0"/>
              <a:buNone/>
            </a:pPr>
            <a:r>
              <a:rPr lang="en-US" altLang="ja-JP" sz="2400" dirty="0"/>
              <a:t>BCM  (U,Zr)O2 =  </a:t>
            </a:r>
            <a:r>
              <a:rPr lang="en-US" altLang="ja-JP" sz="2400" b="1" dirty="0"/>
              <a:t>318.08 kg-U</a:t>
            </a:r>
            <a:r>
              <a:rPr lang="en-US" altLang="ja-JP" sz="2400" dirty="0"/>
              <a:t>, 854.82 kg-total</a:t>
            </a:r>
          </a:p>
          <a:p>
            <a:pPr>
              <a:buFont typeface="Arial" panose="020B0604020202020204" pitchFamily="34" charset="0"/>
              <a:buNone/>
            </a:pPr>
            <a:r>
              <a:rPr lang="en-US" altLang="ja-JP" sz="2400" dirty="0"/>
              <a:t>			</a:t>
            </a:r>
          </a:p>
        </p:txBody>
      </p:sp>
      <p:sp>
        <p:nvSpPr>
          <p:cNvPr id="6" name="円/楕円 7">
            <a:extLst>
              <a:ext uri="{FF2B5EF4-FFF2-40B4-BE49-F238E27FC236}">
                <a16:creationId xmlns:a16="http://schemas.microsoft.com/office/drawing/2014/main" id="{0EF32D7B-FBEB-4B60-B410-C4A0560589BF}"/>
              </a:ext>
            </a:extLst>
          </p:cNvPr>
          <p:cNvSpPr/>
          <p:nvPr/>
        </p:nvSpPr>
        <p:spPr>
          <a:xfrm>
            <a:off x="9514461" y="1401192"/>
            <a:ext cx="1512168"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r>
              <a:rPr lang="en-US" altLang="ja-JP" dirty="0"/>
              <a:t>U-met</a:t>
            </a:r>
          </a:p>
          <a:p>
            <a:pPr algn="ctr"/>
            <a:r>
              <a:rPr lang="en-US" altLang="ja-JP" dirty="0"/>
              <a:t>/UO2/(U,Zr)O2 sphere</a:t>
            </a:r>
            <a:endParaRPr lang="en-US" altLang="ja-JP" sz="2800" dirty="0"/>
          </a:p>
        </p:txBody>
      </p:sp>
      <p:sp>
        <p:nvSpPr>
          <p:cNvPr id="7" name="テキスト ボックス 8">
            <a:extLst>
              <a:ext uri="{FF2B5EF4-FFF2-40B4-BE49-F238E27FC236}">
                <a16:creationId xmlns:a16="http://schemas.microsoft.com/office/drawing/2014/main" id="{B8F6D658-B2F0-4AFF-A6AB-17D1FF131CFB}"/>
              </a:ext>
            </a:extLst>
          </p:cNvPr>
          <p:cNvSpPr txBox="1"/>
          <p:nvPr/>
        </p:nvSpPr>
        <p:spPr>
          <a:xfrm>
            <a:off x="10270545" y="3032604"/>
            <a:ext cx="646331" cy="400110"/>
          </a:xfrm>
          <a:prstGeom prst="rect">
            <a:avLst/>
          </a:prstGeom>
          <a:noFill/>
        </p:spPr>
        <p:txBody>
          <a:bodyPr wrap="square" rtlCol="0">
            <a:spAutoFit/>
          </a:bodyPr>
          <a:lstStyle/>
          <a:p>
            <a:r>
              <a:rPr lang="en-US" altLang="ja-JP" sz="2000" dirty="0"/>
              <a:t>r cm</a:t>
            </a:r>
            <a:endParaRPr kumimoji="1" lang="ja-JP" altLang="en-US" sz="2000" dirty="0"/>
          </a:p>
        </p:txBody>
      </p:sp>
      <p:cxnSp>
        <p:nvCxnSpPr>
          <p:cNvPr id="8" name="直線矢印コネクタ 9">
            <a:extLst>
              <a:ext uri="{FF2B5EF4-FFF2-40B4-BE49-F238E27FC236}">
                <a16:creationId xmlns:a16="http://schemas.microsoft.com/office/drawing/2014/main" id="{87B033BE-C4EE-46E9-848B-0942B9DCF46B}"/>
              </a:ext>
            </a:extLst>
          </p:cNvPr>
          <p:cNvCxnSpPr>
            <a:cxnSpLocks/>
          </p:cNvCxnSpPr>
          <p:nvPr/>
        </p:nvCxnSpPr>
        <p:spPr>
          <a:xfrm>
            <a:off x="10270545" y="3032604"/>
            <a:ext cx="646331" cy="0"/>
          </a:xfrm>
          <a:prstGeom prst="straightConnector1">
            <a:avLst/>
          </a:prstGeom>
          <a:ln w="127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aphicFrame>
        <p:nvGraphicFramePr>
          <p:cNvPr id="11" name="Chart 10">
            <a:extLst>
              <a:ext uri="{FF2B5EF4-FFF2-40B4-BE49-F238E27FC236}">
                <a16:creationId xmlns:a16="http://schemas.microsoft.com/office/drawing/2014/main" id="{F4E91482-F80D-4045-BA18-559AA61438FD}"/>
              </a:ext>
            </a:extLst>
          </p:cNvPr>
          <p:cNvGraphicFramePr>
            <a:graphicFrameLocks/>
          </p:cNvGraphicFramePr>
          <p:nvPr/>
        </p:nvGraphicFramePr>
        <p:xfrm>
          <a:off x="6587024" y="3479076"/>
          <a:ext cx="5519635" cy="331178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4589891"/>
      </p:ext>
    </p:extLst>
  </p:cSld>
  <p:clrMapOvr>
    <a:masterClrMapping/>
  </p:clrMapOvr>
  <mc:AlternateContent xmlns:mc="http://schemas.openxmlformats.org/markup-compatibility/2006" xmlns:p14="http://schemas.microsoft.com/office/powerpoint/2010/main">
    <mc:Choice Requires="p14">
      <p:transition spd="slow" p14:dur="2000" advTm="8968"/>
    </mc:Choice>
    <mc:Fallback xmlns="">
      <p:transition spd="slow" advTm="896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28EF5-69AD-44EC-8B0F-D4D930BD6336}"/>
              </a:ext>
            </a:extLst>
          </p:cNvPr>
          <p:cNvSpPr>
            <a:spLocks noGrp="1"/>
          </p:cNvSpPr>
          <p:nvPr>
            <p:ph type="title"/>
          </p:nvPr>
        </p:nvSpPr>
        <p:spPr>
          <a:xfrm>
            <a:off x="683568" y="83437"/>
            <a:ext cx="10515600" cy="1325563"/>
          </a:xfrm>
        </p:spPr>
        <p:txBody>
          <a:bodyPr/>
          <a:lstStyle/>
          <a:p>
            <a:r>
              <a:rPr kumimoji="1" lang="en-US" altLang="ja-JP" dirty="0"/>
              <a:t>Exercise 4: CM with reflector</a:t>
            </a:r>
            <a:endParaRPr lang="en-US" dirty="0"/>
          </a:p>
        </p:txBody>
      </p:sp>
      <p:sp>
        <p:nvSpPr>
          <p:cNvPr id="4" name="コンテンツ プレースホルダ 2">
            <a:extLst>
              <a:ext uri="{FF2B5EF4-FFF2-40B4-BE49-F238E27FC236}">
                <a16:creationId xmlns:a16="http://schemas.microsoft.com/office/drawing/2014/main" id="{2DC64795-84E0-43B5-AFA1-96096E547B46}"/>
              </a:ext>
            </a:extLst>
          </p:cNvPr>
          <p:cNvSpPr>
            <a:spLocks noGrp="1"/>
          </p:cNvSpPr>
          <p:nvPr>
            <p:ph idx="1"/>
          </p:nvPr>
        </p:nvSpPr>
        <p:spPr>
          <a:xfrm>
            <a:off x="683568" y="1137623"/>
            <a:ext cx="7956794" cy="4739649"/>
          </a:xfrm>
        </p:spPr>
        <p:txBody>
          <a:bodyPr>
            <a:normAutofit/>
          </a:bodyPr>
          <a:lstStyle/>
          <a:p>
            <a:pPr>
              <a:buNone/>
            </a:pPr>
            <a:r>
              <a:rPr lang="en-US" altLang="ja-JP" sz="2400" dirty="0"/>
              <a:t>Material : Pu239-Metal with reflector</a:t>
            </a:r>
          </a:p>
          <a:p>
            <a:pPr>
              <a:buNone/>
            </a:pPr>
            <a:r>
              <a:rPr lang="en-US" altLang="ja-JP" sz="2400" dirty="0"/>
              <a:t>Mass density: Pu-metal 19.80g/cc</a:t>
            </a:r>
          </a:p>
          <a:p>
            <a:pPr>
              <a:buNone/>
            </a:pPr>
            <a:r>
              <a:rPr lang="en-US" altLang="ja-JP" sz="2400" dirty="0"/>
              <a:t>Reflector :      U-metal 19.05g/cc, Be-metal 1.85g/cc,</a:t>
            </a:r>
          </a:p>
          <a:p>
            <a:pPr>
              <a:buNone/>
            </a:pPr>
            <a:r>
              <a:rPr lang="en-US" altLang="ja-JP" sz="2400" dirty="0"/>
              <a:t>		           Graphite 2.10g/cc</a:t>
            </a:r>
          </a:p>
          <a:p>
            <a:pPr>
              <a:buNone/>
            </a:pPr>
            <a:r>
              <a:rPr lang="en-US" altLang="ja-JP" sz="2400" dirty="0"/>
              <a:t>			</a:t>
            </a:r>
          </a:p>
        </p:txBody>
      </p:sp>
      <p:sp>
        <p:nvSpPr>
          <p:cNvPr id="5" name="正方形/長方形 3">
            <a:extLst>
              <a:ext uri="{FF2B5EF4-FFF2-40B4-BE49-F238E27FC236}">
                <a16:creationId xmlns:a16="http://schemas.microsoft.com/office/drawing/2014/main" id="{60EBFD74-6720-4897-BF64-425962F03917}"/>
              </a:ext>
            </a:extLst>
          </p:cNvPr>
          <p:cNvSpPr/>
          <p:nvPr/>
        </p:nvSpPr>
        <p:spPr>
          <a:xfrm>
            <a:off x="489213" y="3429000"/>
            <a:ext cx="5742575" cy="1569660"/>
          </a:xfrm>
          <a:prstGeom prst="rect">
            <a:avLst/>
          </a:prstGeom>
        </p:spPr>
        <p:txBody>
          <a:bodyPr wrap="square">
            <a:spAutoFit/>
          </a:bodyPr>
          <a:lstStyle/>
          <a:p>
            <a:pPr>
              <a:buNone/>
            </a:pPr>
            <a:r>
              <a:rPr lang="en-US" altLang="ja-JP" sz="2400" dirty="0"/>
              <a:t>CM  Bare Pu =  </a:t>
            </a:r>
            <a:r>
              <a:rPr lang="en-US" altLang="ja-JP" sz="2400" b="1" dirty="0"/>
              <a:t>10.12 kg-Pu</a:t>
            </a:r>
            <a:r>
              <a:rPr lang="en-US" altLang="ja-JP" sz="2400" dirty="0"/>
              <a:t>, 10.12 kg-total</a:t>
            </a:r>
          </a:p>
          <a:p>
            <a:pPr>
              <a:buNone/>
            </a:pPr>
            <a:r>
              <a:rPr lang="en-US" altLang="ja-JP" sz="2400" dirty="0"/>
              <a:t>CM  Pu/U=        5.39 kg-Pu, 58.76 kg-total</a:t>
            </a:r>
          </a:p>
          <a:p>
            <a:pPr>
              <a:buNone/>
            </a:pPr>
            <a:r>
              <a:rPr lang="en-US" altLang="ja-JP" sz="2400" dirty="0"/>
              <a:t>CM  Pu/Be=      4.92 kg-Pu, 9.92 kg-total</a:t>
            </a:r>
          </a:p>
          <a:p>
            <a:r>
              <a:rPr lang="en-US" altLang="ja-JP" sz="2400" dirty="0"/>
              <a:t>CM  Pu/C=        5.72 kg-Pu, 11.74 kg-total</a:t>
            </a:r>
          </a:p>
        </p:txBody>
      </p:sp>
      <p:sp>
        <p:nvSpPr>
          <p:cNvPr id="6" name="円/楕円 10">
            <a:extLst>
              <a:ext uri="{FF2B5EF4-FFF2-40B4-BE49-F238E27FC236}">
                <a16:creationId xmlns:a16="http://schemas.microsoft.com/office/drawing/2014/main" id="{D346896A-4E58-4D22-A54F-99C47B70E7B5}"/>
              </a:ext>
            </a:extLst>
          </p:cNvPr>
          <p:cNvSpPr/>
          <p:nvPr/>
        </p:nvSpPr>
        <p:spPr>
          <a:xfrm>
            <a:off x="9028944" y="400888"/>
            <a:ext cx="2016224" cy="2016224"/>
          </a:xfrm>
          <a:prstGeom prst="ellipse">
            <a:avLst/>
          </a:prstGeom>
          <a:solidFill>
            <a:srgbClr val="00B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円/楕円 11">
            <a:extLst>
              <a:ext uri="{FF2B5EF4-FFF2-40B4-BE49-F238E27FC236}">
                <a16:creationId xmlns:a16="http://schemas.microsoft.com/office/drawing/2014/main" id="{DBEBFAB1-CDB2-40CC-B7A8-0244D4DA176F}"/>
              </a:ext>
            </a:extLst>
          </p:cNvPr>
          <p:cNvSpPr/>
          <p:nvPr/>
        </p:nvSpPr>
        <p:spPr>
          <a:xfrm>
            <a:off x="9422355" y="795070"/>
            <a:ext cx="1224136"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800" dirty="0"/>
              <a:t>Pu-239</a:t>
            </a:r>
            <a:endParaRPr kumimoji="1" lang="ja-JP" altLang="en-US" sz="2800" dirty="0"/>
          </a:p>
        </p:txBody>
      </p:sp>
      <p:graphicFrame>
        <p:nvGraphicFramePr>
          <p:cNvPr id="9" name="Chart 8">
            <a:extLst>
              <a:ext uri="{FF2B5EF4-FFF2-40B4-BE49-F238E27FC236}">
                <a16:creationId xmlns:a16="http://schemas.microsoft.com/office/drawing/2014/main" id="{F27E2C91-E439-4524-86D2-8C93D8065C65}"/>
              </a:ext>
            </a:extLst>
          </p:cNvPr>
          <p:cNvGraphicFramePr>
            <a:graphicFrameLocks/>
          </p:cNvGraphicFramePr>
          <p:nvPr/>
        </p:nvGraphicFramePr>
        <p:xfrm>
          <a:off x="6135723" y="2869752"/>
          <a:ext cx="5829572" cy="36086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a:extLst>
              <a:ext uri="{FF2B5EF4-FFF2-40B4-BE49-F238E27FC236}">
                <a16:creationId xmlns:a16="http://schemas.microsoft.com/office/drawing/2014/main" id="{A8DE49DA-6FC1-4D6C-866A-0E943B59865B}"/>
              </a:ext>
            </a:extLst>
          </p:cNvPr>
          <p:cNvGraphicFramePr>
            <a:graphicFrameLocks noGrp="1"/>
          </p:cNvGraphicFramePr>
          <p:nvPr/>
        </p:nvGraphicFramePr>
        <p:xfrm>
          <a:off x="530143" y="5392901"/>
          <a:ext cx="5411225" cy="834390"/>
        </p:xfrm>
        <a:graphic>
          <a:graphicData uri="http://schemas.openxmlformats.org/drawingml/2006/table">
            <a:tbl>
              <a:tblPr>
                <a:tableStyleId>{5C22544A-7EE6-4342-B048-85BDC9FD1C3A}</a:tableStyleId>
              </a:tblPr>
              <a:tblGrid>
                <a:gridCol w="1133577">
                  <a:extLst>
                    <a:ext uri="{9D8B030D-6E8A-4147-A177-3AD203B41FA5}">
                      <a16:colId xmlns:a16="http://schemas.microsoft.com/office/drawing/2014/main" val="1239132081"/>
                    </a:ext>
                  </a:extLst>
                </a:gridCol>
                <a:gridCol w="1069412">
                  <a:extLst>
                    <a:ext uri="{9D8B030D-6E8A-4147-A177-3AD203B41FA5}">
                      <a16:colId xmlns:a16="http://schemas.microsoft.com/office/drawing/2014/main" val="3470294261"/>
                    </a:ext>
                  </a:extLst>
                </a:gridCol>
                <a:gridCol w="1069412">
                  <a:extLst>
                    <a:ext uri="{9D8B030D-6E8A-4147-A177-3AD203B41FA5}">
                      <a16:colId xmlns:a16="http://schemas.microsoft.com/office/drawing/2014/main" val="1361274983"/>
                    </a:ext>
                  </a:extLst>
                </a:gridCol>
                <a:gridCol w="1069412">
                  <a:extLst>
                    <a:ext uri="{9D8B030D-6E8A-4147-A177-3AD203B41FA5}">
                      <a16:colId xmlns:a16="http://schemas.microsoft.com/office/drawing/2014/main" val="3168268663"/>
                    </a:ext>
                  </a:extLst>
                </a:gridCol>
                <a:gridCol w="1069412">
                  <a:extLst>
                    <a:ext uri="{9D8B030D-6E8A-4147-A177-3AD203B41FA5}">
                      <a16:colId xmlns:a16="http://schemas.microsoft.com/office/drawing/2014/main" val="579113121"/>
                    </a:ext>
                  </a:extLst>
                </a:gridCol>
              </a:tblGrid>
              <a:tr h="182880">
                <a:tc>
                  <a:txBody>
                    <a:bodyPr/>
                    <a:lstStyle/>
                    <a:p>
                      <a:pPr algn="ctr" fontAlgn="b"/>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Pu</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Pu/U</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Pu/Be</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Pu/C</a:t>
                      </a:r>
                      <a:endParaRPr lang="en-US" sz="18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771061086"/>
                  </a:ext>
                </a:extLst>
              </a:tr>
              <a:tr h="182880">
                <a:tc>
                  <a:txBody>
                    <a:bodyPr/>
                    <a:lstStyle/>
                    <a:p>
                      <a:pPr algn="ctr" fontAlgn="b"/>
                      <a:r>
                        <a:rPr lang="en-US" sz="1800" u="none" strike="noStrike" dirty="0">
                          <a:effectLst/>
                        </a:rPr>
                        <a:t>Radius</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4.96</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4.02/9.02</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3.9/8.9</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4.1/9.1</a:t>
                      </a:r>
                      <a:endParaRPr lang="en-US" sz="18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413702321"/>
                  </a:ext>
                </a:extLst>
              </a:tr>
              <a:tr h="182880">
                <a:tc>
                  <a:txBody>
                    <a:bodyPr/>
                    <a:lstStyle/>
                    <a:p>
                      <a:pPr algn="ctr" fontAlgn="b"/>
                      <a:r>
                        <a:rPr lang="en-US" sz="1800" u="none" strike="noStrike" dirty="0">
                          <a:effectLst/>
                        </a:rPr>
                        <a:t>Capture CS</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2.683</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0.008603</a:t>
                      </a:r>
                      <a:endParaRPr lang="en-US" sz="1800" b="0" i="0" u="none" strike="noStrike" dirty="0">
                        <a:solidFill>
                          <a:srgbClr val="000000"/>
                        </a:solidFill>
                        <a:effectLst/>
                        <a:latin typeface="Calibri" panose="020F0502020204030204" pitchFamily="34" charset="0"/>
                      </a:endParaRPr>
                    </a:p>
                  </a:txBody>
                  <a:tcPr marL="3810" marR="3810" marT="3810" marB="0" anchor="b"/>
                </a:tc>
                <a:tc>
                  <a:txBody>
                    <a:bodyPr/>
                    <a:lstStyle/>
                    <a:p>
                      <a:pPr algn="ctr" fontAlgn="b"/>
                      <a:r>
                        <a:rPr lang="en-US" sz="1800" u="none" strike="noStrike" dirty="0">
                          <a:effectLst/>
                        </a:rPr>
                        <a:t>0.0035</a:t>
                      </a:r>
                      <a:endParaRPr lang="en-US" sz="18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379034931"/>
                  </a:ext>
                </a:extLst>
              </a:tr>
            </a:tbl>
          </a:graphicData>
        </a:graphic>
      </p:graphicFrame>
    </p:spTree>
    <p:extLst>
      <p:ext uri="{BB962C8B-B14F-4D97-AF65-F5344CB8AC3E}">
        <p14:creationId xmlns:p14="http://schemas.microsoft.com/office/powerpoint/2010/main" val="3952680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3734</Words>
  <Application>Microsoft Office PowerPoint</Application>
  <PresentationFormat>Widescreen</PresentationFormat>
  <Paragraphs>591</Paragraphs>
  <Slides>31</Slides>
  <Notes>25</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31</vt:i4>
      </vt:variant>
    </vt:vector>
  </HeadingPairs>
  <TitlesOfParts>
    <vt:vector size="40" baseType="lpstr">
      <vt:lpstr>Arial</vt:lpstr>
      <vt:lpstr>Calibri</vt:lpstr>
      <vt:lpstr>Calibri Light</vt:lpstr>
      <vt:lpstr>Cambria Math</vt:lpstr>
      <vt:lpstr>Century</vt:lpstr>
      <vt:lpstr>Times New Roman</vt:lpstr>
      <vt:lpstr>Office Theme</vt:lpstr>
      <vt:lpstr>数式</vt:lpstr>
      <vt:lpstr>Worksheet</vt:lpstr>
      <vt:lpstr>Fast Reactor Designing Study for Proliferation Resistance and Physical Protection Enhancement</vt:lpstr>
      <vt:lpstr>Research Plan and Objectives</vt:lpstr>
      <vt:lpstr>Important Definitions:</vt:lpstr>
      <vt:lpstr>MCNP4 – Particle Transport Code</vt:lpstr>
      <vt:lpstr>Bare Critical Mass</vt:lpstr>
      <vt:lpstr>Exercise 1: BCM of U-235 and Pu-239</vt:lpstr>
      <vt:lpstr>Exercise 2: BCM of different U-enrichment</vt:lpstr>
      <vt:lpstr>Exercise 3: BCM of different material forms of Uranium</vt:lpstr>
      <vt:lpstr>Exercise 4: CM with reflector</vt:lpstr>
      <vt:lpstr>Exercise 5: Attractiveness</vt:lpstr>
      <vt:lpstr>PowerPoint Presentation</vt:lpstr>
      <vt:lpstr>SLAROM-JOINT-CITATION</vt:lpstr>
      <vt:lpstr>Japan Sodium-cooled Fast Reactor (JSFR) </vt:lpstr>
      <vt:lpstr>Core design approaches</vt:lpstr>
      <vt:lpstr>SLAROM-JOINT-CITATION</vt:lpstr>
      <vt:lpstr>Decay Chain</vt:lpstr>
      <vt:lpstr>Pu-239 Isotopic Fraction remains high throughout cycle</vt:lpstr>
      <vt:lpstr>Spontaneous Fission Rate Strategy (Pu-240)</vt:lpstr>
      <vt:lpstr>Decay Heat Isotopic Barrier Strategy (Pu-238)</vt:lpstr>
      <vt:lpstr>Initial Reactivity is mostly unchanged</vt:lpstr>
      <vt:lpstr>Void Reactivity Coefficient</vt:lpstr>
      <vt:lpstr>Specifications and core characteristics</vt:lpstr>
      <vt:lpstr>Isotopic composition in discharged fuel</vt:lpstr>
      <vt:lpstr>Research Laboratory Visit</vt:lpstr>
      <vt:lpstr>Monju Japanese Sodium-Cooled Fast Reactor</vt:lpstr>
      <vt:lpstr>Fast-Spectrum Reactor Characteristics</vt:lpstr>
      <vt:lpstr>Fugen Advanced Thermal Reactor</vt:lpstr>
      <vt:lpstr>Advanced Thermal Reactor</vt:lpstr>
      <vt:lpstr>World Politics and Nonproliferation in the Nuclear Age</vt:lpstr>
      <vt:lpstr>Questions?</vt:lpstr>
      <vt:lpstr>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Reactor Designing Study for Proliferation Resistance and Physical Protection Enhancement</dc:title>
  <dc:creator>Pedro Junior Vicente Valdez</dc:creator>
  <cp:lastModifiedBy>Pedro Vicente</cp:lastModifiedBy>
  <cp:revision>1</cp:revision>
  <dcterms:created xsi:type="dcterms:W3CDTF">2018-08-03T12:50:43Z</dcterms:created>
  <dcterms:modified xsi:type="dcterms:W3CDTF">2019-10-23T20:03:50Z</dcterms:modified>
</cp:coreProperties>
</file>